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4" r:id="rId18"/>
    <p:sldId id="275" r:id="rId19"/>
    <p:sldId id="276" r:id="rId20"/>
    <p:sldId id="277" r:id="rId21"/>
    <p:sldId id="278" r:id="rId22"/>
    <p:sldId id="279" r:id="rId23"/>
    <p:sldId id="280" r:id="rId24"/>
    <p:sldId id="281" r:id="rId25"/>
    <p:sldId id="282" r:id="rId26"/>
    <p:sldId id="283" r:id="rId27"/>
    <p:sldId id="284" r:id="rId28"/>
  </p:sldIdLst>
  <p:sldSz cx="9144000" cy="5143500" type="screen16x9"/>
  <p:notesSz cx="6858000" cy="9144000"/>
  <p:embeddedFontLst>
    <p:embeddedFont>
      <p:font typeface="Arial Black" panose="020B0604020202020204" pitchFamily="34" charset="0"/>
      <p:regular r:id="rId30"/>
      <p:bold r:id="rId31"/>
    </p:embeddedFont>
    <p:embeddedFont>
      <p:font typeface="Lato" panose="020F0502020204030203"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90671DA-F5D3-423D-9D79-BF6147C6B095}">
  <a:tblStyle styleId="{090671DA-F5D3-423D-9D79-BF6147C6B09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2"/>
  </p:normalViewPr>
  <p:slideViewPr>
    <p:cSldViewPr snapToGrid="0">
      <p:cViewPr varScale="1">
        <p:scale>
          <a:sx n="169" d="100"/>
          <a:sy n="169" d="100"/>
        </p:scale>
        <p:origin x="192" y="3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rgbClr val="5B5B5B"/>
                </a:solidFill>
                <a:latin typeface="Arial"/>
                <a:ea typeface="Arial"/>
                <a:cs typeface="Arial"/>
                <a:sym typeface="Arial"/>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rgbClr val="5B5B5B"/>
                </a:solidFill>
                <a:latin typeface="Arial"/>
                <a:ea typeface="Arial"/>
                <a:cs typeface="Arial"/>
                <a:sym typeface="Arial"/>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rgbClr val="5B5B5B"/>
                </a:solidFill>
                <a:latin typeface="Arial"/>
                <a:ea typeface="Arial"/>
                <a:cs typeface="Arial"/>
                <a:sym typeface="Arial"/>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5B5B5B"/>
                </a:solidFill>
                <a:latin typeface="Arial"/>
                <a:ea typeface="Arial"/>
                <a:cs typeface="Arial"/>
                <a:sym typeface="Arial"/>
              </a:rPr>
              <a:t>‹#›</a:t>
            </a:fld>
            <a:endParaRPr sz="1200" b="0" i="0" u="none" strike="noStrike" cap="none">
              <a:solidFill>
                <a:srgbClr val="5B5B5B"/>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6769fa1dff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g36769fa1dff_0_9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8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6769fa1dff_0_10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36769fa1dff_0_10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same step can be done for other resources as well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6769fa1dff_0_10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36769fa1dff_0_10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Looking at the same views in an account is easy to do</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6769fa1dff_0_10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36769fa1dff_0_10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Looking at the same views in an account is easy to do</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36769fa1dff_0_10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36769fa1dff_0_10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0" name="Google Shape;450;g36769fa1dff_0_109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36769fa1dff_0_10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36769fa1dff_0_10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36769fa1dff_0_10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6769fa1dff_0_1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4" name="Google Shape;474;g36769fa1dff_0_1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800"/>
              <a:buFont typeface="Arial"/>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36769fa1dff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5" name="Google Shape;525;g36769fa1dff_0_1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800"/>
              <a:buFont typeface="Arial"/>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36769fa1dff_0_18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36769fa1dff_0_18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7" name="Google Shape;547;g36769fa1dff_0_18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6769fa1dff_0_1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6769fa1dff_0_11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There are four broad ways to improve the efficiency of warehouses using the data </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36769fa1dff_0_1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g36769fa1dff_0_1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8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6769fa1dff_0_9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36769fa1dff_0_9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spcBef>
                <a:spcPts val="1000"/>
              </a:spcBef>
              <a:spcAft>
                <a:spcPts val="0"/>
              </a:spcAft>
              <a:buClr>
                <a:schemeClr val="dk1"/>
              </a:buClr>
              <a:buSzPts val="1200"/>
              <a:buChar char="●"/>
            </a:pPr>
            <a:r>
              <a:rPr lang="en-US" sz="1200">
                <a:solidFill>
                  <a:srgbClr val="222222"/>
                </a:solidFill>
              </a:rPr>
              <a:t>If you are planning to share these slides externally (customers, partners, prospects, events, etc.):</a:t>
            </a:r>
            <a:endParaRPr sz="1200">
              <a:solidFill>
                <a:srgbClr val="222222"/>
              </a:solidFill>
            </a:endParaRPr>
          </a:p>
          <a:p>
            <a:pPr marL="914400" lvl="1" indent="-304800" algn="l" rtl="0">
              <a:spcBef>
                <a:spcPts val="1000"/>
              </a:spcBef>
              <a:spcAft>
                <a:spcPts val="0"/>
              </a:spcAft>
              <a:buClr>
                <a:srgbClr val="222222"/>
              </a:buClr>
              <a:buSzPts val="1200"/>
              <a:buChar char="○"/>
            </a:pPr>
            <a:r>
              <a:rPr lang="en-US" sz="1200">
                <a:solidFill>
                  <a:srgbClr val="222222"/>
                </a:solidFill>
              </a:rPr>
              <a:t>You must include this Safe Harbor and Disclaimers slide as the first or second slide of your presentation.</a:t>
            </a:r>
            <a:endParaRPr sz="1200">
              <a:solidFill>
                <a:srgbClr val="222222"/>
              </a:solidFill>
            </a:endParaRPr>
          </a:p>
          <a:p>
            <a:pPr marL="914400" lvl="1" indent="-304800" algn="l" rtl="0">
              <a:spcBef>
                <a:spcPts val="1000"/>
              </a:spcBef>
              <a:spcAft>
                <a:spcPts val="0"/>
              </a:spcAft>
              <a:buClr>
                <a:srgbClr val="222222"/>
              </a:buClr>
              <a:buSzPts val="1200"/>
              <a:buChar char="○"/>
            </a:pPr>
            <a:r>
              <a:rPr lang="en-US" sz="1200">
                <a:solidFill>
                  <a:srgbClr val="222222"/>
                </a:solidFill>
              </a:rPr>
              <a:t>You must ensure that the “© 2025 Snowflake Inc. All Rights Reserved” footer is at the bottom of each slide.</a:t>
            </a:r>
            <a:endParaRPr sz="1200">
              <a:solidFill>
                <a:srgbClr val="222222"/>
              </a:solidFill>
            </a:endParaRPr>
          </a:p>
          <a:p>
            <a:pPr marL="914400" lvl="1" indent="-304800" algn="l" rtl="0">
              <a:spcBef>
                <a:spcPts val="1000"/>
              </a:spcBef>
              <a:spcAft>
                <a:spcPts val="0"/>
              </a:spcAft>
              <a:buClr>
                <a:srgbClr val="222222"/>
              </a:buClr>
              <a:buSzPts val="1200"/>
              <a:buChar char="○"/>
            </a:pPr>
            <a:r>
              <a:rPr lang="en-US" sz="1200">
                <a:solidFill>
                  <a:srgbClr val="222222"/>
                </a:solidFill>
              </a:rPr>
              <a:t>You must ensure that all references to products and features that are not generally available are appropriately tagged as in development, in public preview, or in private preview within the slides.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36769fa1dff_0_1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4" name="Google Shape;594;g36769fa1dff_0_12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800"/>
              <a:buFont typeface="Arial"/>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36769fa1dff_0_1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1" name="Google Shape;601;g36769fa1dff_0_12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800"/>
              <a:buFont typeface="Arial"/>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36769fa1dff_0_18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36769fa1dff_0_18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9" name="Google Shape;609;g36769fa1dff_0_18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36769fa1dff_0_1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 name="Google Shape;614;g36769fa1dff_0_1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800"/>
              <a:buFont typeface="Arial"/>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6769fa1dff_0_18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36769fa1dff_0_18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g36769fa1dff_0_18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36769fa1dff_0_1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36769fa1dff_0_12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36769fa1dff_0_1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36769fa1dff_0_12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4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800"/>
              <a:buFont typeface="Arial"/>
              <a:buNone/>
            </a:pPr>
            <a:endParaRPr/>
          </a:p>
        </p:txBody>
      </p:sp>
      <p:sp>
        <p:nvSpPr>
          <p:cNvPr id="640" name="Google Shape;640;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7e8b88db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g37e8b88db4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800"/>
              <a:buFont typeface="Arial"/>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6769fa1dff_0_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36769fa1dff_0_9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800"/>
              <a:buFont typeface="Arial"/>
              <a:buNone/>
            </a:pPr>
            <a:r>
              <a:rPr lang="en-US"/>
              <a:t>Themes</a:t>
            </a:r>
            <a:endParaRPr/>
          </a:p>
          <a:p>
            <a:pPr marL="457200" lvl="0" indent="-317500" algn="l" rtl="0">
              <a:spcBef>
                <a:spcPts val="0"/>
              </a:spcBef>
              <a:spcAft>
                <a:spcPts val="0"/>
              </a:spcAft>
              <a:buSzPts val="1400"/>
              <a:buChar char="-"/>
            </a:pPr>
            <a:r>
              <a:rPr lang="en-US"/>
              <a:t>Allocating cost</a:t>
            </a:r>
            <a:endParaRPr/>
          </a:p>
          <a:p>
            <a:pPr marL="457200" lvl="0" indent="-317500" algn="l" rtl="0">
              <a:spcBef>
                <a:spcPts val="0"/>
              </a:spcBef>
              <a:spcAft>
                <a:spcPts val="0"/>
              </a:spcAft>
              <a:buSzPts val="1400"/>
              <a:buChar char="-"/>
            </a:pPr>
            <a:r>
              <a:rPr lang="en-US"/>
              <a:t>Lowering cost</a:t>
            </a:r>
            <a:endParaRPr/>
          </a:p>
          <a:p>
            <a:pPr marL="457200" lvl="0" indent="-317500" algn="l" rtl="0">
              <a:spcBef>
                <a:spcPts val="0"/>
              </a:spcBef>
              <a:spcAft>
                <a:spcPts val="0"/>
              </a:spcAft>
              <a:buSzPts val="1400"/>
              <a:buChar char="-"/>
            </a:pPr>
            <a:r>
              <a:rPr lang="en-US"/>
              <a:t>Increasing performance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6769fa1dff_0_9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6769fa1dff_0_9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04800" algn="l" rtl="0">
              <a:spcBef>
                <a:spcPts val="0"/>
              </a:spcBef>
              <a:spcAft>
                <a:spcPts val="0"/>
              </a:spcAft>
              <a:buSzPts val="1200"/>
              <a:buChar char="-"/>
            </a:pPr>
            <a:r>
              <a:rPr lang="en-US" sz="1600"/>
              <a:t>Flexibility because we are no longer constrained to resources needing to be owned entirely by a cost center</a:t>
            </a:r>
            <a:endParaRPr sz="1600"/>
          </a:p>
          <a:p>
            <a:pPr marL="457200" lvl="0" indent="-304800" algn="l" rtl="0">
              <a:spcBef>
                <a:spcPts val="0"/>
              </a:spcBef>
              <a:spcAft>
                <a:spcPts val="0"/>
              </a:spcAft>
              <a:buSzPts val="1200"/>
              <a:buChar char="-"/>
            </a:pPr>
            <a:r>
              <a:rPr lang="en-US" sz="1600"/>
              <a:t>Precision because its possible to identify different entities that the cost is to be allocated and slice and dice by different characteristics like prod, test etc </a:t>
            </a:r>
            <a:endParaRPr sz="1600"/>
          </a:p>
        </p:txBody>
      </p:sp>
      <p:sp>
        <p:nvSpPr>
          <p:cNvPr id="329" name="Google Shape;329;g36769fa1dff_0_9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769fa1dff_0_9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769fa1dff_0_9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g36769fa1dff_0_9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6769fa1dff_0_9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6769fa1dff_0_9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Note what is not covered is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6769fa1dff_0_10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6769fa1dff_0_10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Note what is not covered is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6769fa1dff_0_10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36769fa1dff_0_10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Potentially any account can be used as the Hub. Preferably though use the Org account or OrgAdmin enabled account</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vent">
  <p:cSld name="CUSTOM">
    <p:bg>
      <p:bgPr>
        <a:solidFill>
          <a:schemeClr val="accent1"/>
        </a:solidFill>
        <a:effectLst/>
      </p:bgPr>
    </p:bg>
    <p:spTree>
      <p:nvGrpSpPr>
        <p:cNvPr id="1" name="Shape 13"/>
        <p:cNvGrpSpPr/>
        <p:nvPr/>
      </p:nvGrpSpPr>
      <p:grpSpPr>
        <a:xfrm>
          <a:off x="0" y="0"/>
          <a:ext cx="0" cy="0"/>
          <a:chOff x="0" y="0"/>
          <a:chExt cx="0" cy="0"/>
        </a:xfrm>
      </p:grpSpPr>
      <p:pic>
        <p:nvPicPr>
          <p:cNvPr id="14" name="Google Shape;14;p2" title="swt25-cloud-06.png"/>
          <p:cNvPicPr preferRelativeResize="0"/>
          <p:nvPr/>
        </p:nvPicPr>
        <p:blipFill>
          <a:blip r:embed="rId2">
            <a:alphaModFix/>
          </a:blip>
          <a:stretch>
            <a:fillRect/>
          </a:stretch>
        </p:blipFill>
        <p:spPr>
          <a:xfrm>
            <a:off x="6811149" y="2479800"/>
            <a:ext cx="2229448" cy="1273650"/>
          </a:xfrm>
          <a:prstGeom prst="rect">
            <a:avLst/>
          </a:prstGeom>
          <a:noFill/>
          <a:ln>
            <a:noFill/>
          </a:ln>
        </p:spPr>
      </p:pic>
      <p:pic>
        <p:nvPicPr>
          <p:cNvPr id="15" name="Google Shape;15;p2" title="swt25-cloud-06.png"/>
          <p:cNvPicPr preferRelativeResize="0"/>
          <p:nvPr/>
        </p:nvPicPr>
        <p:blipFill>
          <a:blip r:embed="rId2">
            <a:alphaModFix/>
          </a:blip>
          <a:stretch>
            <a:fillRect/>
          </a:stretch>
        </p:blipFill>
        <p:spPr>
          <a:xfrm>
            <a:off x="4288424" y="3156105"/>
            <a:ext cx="1720151" cy="982695"/>
          </a:xfrm>
          <a:prstGeom prst="rect">
            <a:avLst/>
          </a:prstGeom>
          <a:noFill/>
          <a:ln>
            <a:noFill/>
          </a:ln>
        </p:spPr>
      </p:pic>
      <p:pic>
        <p:nvPicPr>
          <p:cNvPr id="16" name="Google Shape;16;p2" title="swt25-cloud-06.png"/>
          <p:cNvPicPr preferRelativeResize="0"/>
          <p:nvPr/>
        </p:nvPicPr>
        <p:blipFill>
          <a:blip r:embed="rId2">
            <a:alphaModFix/>
          </a:blip>
          <a:stretch>
            <a:fillRect/>
          </a:stretch>
        </p:blipFill>
        <p:spPr>
          <a:xfrm>
            <a:off x="5755300" y="2329937"/>
            <a:ext cx="1247749" cy="712825"/>
          </a:xfrm>
          <a:prstGeom prst="rect">
            <a:avLst/>
          </a:prstGeom>
          <a:noFill/>
          <a:ln>
            <a:noFill/>
          </a:ln>
        </p:spPr>
      </p:pic>
      <p:pic>
        <p:nvPicPr>
          <p:cNvPr id="17" name="Google Shape;17;p2" title="sno25-swt-vignettes-r7-rgb_right-corner-2.png"/>
          <p:cNvPicPr preferRelativeResize="0"/>
          <p:nvPr/>
        </p:nvPicPr>
        <p:blipFill rotWithShape="1">
          <a:blip r:embed="rId3">
            <a:alphaModFix/>
          </a:blip>
          <a:srcRect l="4271" r="4271"/>
          <a:stretch/>
        </p:blipFill>
        <p:spPr>
          <a:xfrm>
            <a:off x="3155175" y="1680825"/>
            <a:ext cx="5988823" cy="3462676"/>
          </a:xfrm>
          <a:prstGeom prst="rect">
            <a:avLst/>
          </a:prstGeom>
          <a:noFill/>
          <a:ln>
            <a:noFill/>
          </a:ln>
        </p:spPr>
      </p:pic>
      <p:sp>
        <p:nvSpPr>
          <p:cNvPr id="18" name="Google Shape;18;p2"/>
          <p:cNvSpPr txBox="1"/>
          <p:nvPr/>
        </p:nvSpPr>
        <p:spPr>
          <a:xfrm>
            <a:off x="333700" y="1008200"/>
            <a:ext cx="6359400" cy="1273800"/>
          </a:xfrm>
          <a:prstGeom prst="rect">
            <a:avLst/>
          </a:prstGeom>
          <a:noFill/>
          <a:ln>
            <a:noFill/>
          </a:ln>
        </p:spPr>
        <p:txBody>
          <a:bodyPr spcFirstLastPara="1" wrap="square" lIns="91425" tIns="91425" rIns="91425" bIns="91425" anchor="t" anchorCtr="0">
            <a:noAutofit/>
          </a:bodyPr>
          <a:lstStyle/>
          <a:p>
            <a:pPr marL="0" lvl="0" indent="0" algn="l" rtl="0">
              <a:lnSpc>
                <a:spcPct val="75000"/>
              </a:lnSpc>
              <a:spcBef>
                <a:spcPts val="0"/>
              </a:spcBef>
              <a:spcAft>
                <a:spcPts val="0"/>
              </a:spcAft>
              <a:buNone/>
            </a:pPr>
            <a:r>
              <a:rPr lang="en-US" sz="4400" b="1">
                <a:solidFill>
                  <a:schemeClr val="lt1"/>
                </a:solidFill>
              </a:rPr>
              <a:t>SNOWFLAKE </a:t>
            </a:r>
            <a:endParaRPr sz="4400" b="1">
              <a:solidFill>
                <a:schemeClr val="lt1"/>
              </a:solidFill>
            </a:endParaRPr>
          </a:p>
          <a:p>
            <a:pPr marL="0" lvl="0" indent="0" algn="l" rtl="0">
              <a:lnSpc>
                <a:spcPct val="75000"/>
              </a:lnSpc>
              <a:spcBef>
                <a:spcPts val="0"/>
              </a:spcBef>
              <a:spcAft>
                <a:spcPts val="0"/>
              </a:spcAft>
              <a:buNone/>
            </a:pPr>
            <a:r>
              <a:rPr lang="en-US" sz="4400" b="1"/>
              <a:t>WORLD TOUR 2025</a:t>
            </a:r>
            <a:endParaRPr sz="4400" b="1">
              <a:solidFill>
                <a:schemeClr val="lt1"/>
              </a:solidFill>
            </a:endParaRPr>
          </a:p>
          <a:p>
            <a:pPr marL="0" lvl="0" indent="0" algn="l" rtl="0">
              <a:lnSpc>
                <a:spcPct val="75000"/>
              </a:lnSpc>
              <a:spcBef>
                <a:spcPts val="0"/>
              </a:spcBef>
              <a:spcAft>
                <a:spcPts val="0"/>
              </a:spcAft>
              <a:buNone/>
            </a:pPr>
            <a:endParaRPr sz="3800" b="1">
              <a:solidFill>
                <a:schemeClr val="dk1"/>
              </a:solidFill>
            </a:endParaRPr>
          </a:p>
        </p:txBody>
      </p:sp>
      <p:pic>
        <p:nvPicPr>
          <p:cNvPr id="19" name="Google Shape;19;p2" title="logo-snowflake-corp-rgb_bug-w.png"/>
          <p:cNvPicPr preferRelativeResize="0"/>
          <p:nvPr/>
        </p:nvPicPr>
        <p:blipFill>
          <a:blip r:embed="rId4">
            <a:alphaModFix/>
          </a:blip>
          <a:stretch>
            <a:fillRect/>
          </a:stretch>
        </p:blipFill>
        <p:spPr>
          <a:xfrm>
            <a:off x="457200" y="390772"/>
            <a:ext cx="508923" cy="50892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ivider 04">
  <p:cSld name="Divider 04">
    <p:bg>
      <p:bgPr>
        <a:solidFill>
          <a:schemeClr val="accent1"/>
        </a:solidFill>
        <a:effectLst/>
      </p:bgPr>
    </p:bg>
    <p:spTree>
      <p:nvGrpSpPr>
        <p:cNvPr id="1" name="Shape 82"/>
        <p:cNvGrpSpPr/>
        <p:nvPr/>
      </p:nvGrpSpPr>
      <p:grpSpPr>
        <a:xfrm>
          <a:off x="0" y="0"/>
          <a:ext cx="0" cy="0"/>
          <a:chOff x="0" y="0"/>
          <a:chExt cx="0" cy="0"/>
        </a:xfrm>
      </p:grpSpPr>
      <p:pic>
        <p:nvPicPr>
          <p:cNvPr id="83" name="Google Shape;83;p11" title="swt25-cloud-06.png"/>
          <p:cNvPicPr preferRelativeResize="0"/>
          <p:nvPr/>
        </p:nvPicPr>
        <p:blipFill>
          <a:blip r:embed="rId2">
            <a:alphaModFix/>
          </a:blip>
          <a:stretch>
            <a:fillRect/>
          </a:stretch>
        </p:blipFill>
        <p:spPr>
          <a:xfrm>
            <a:off x="4978600" y="3665274"/>
            <a:ext cx="1419674" cy="811050"/>
          </a:xfrm>
          <a:prstGeom prst="rect">
            <a:avLst/>
          </a:prstGeom>
          <a:noFill/>
          <a:ln>
            <a:noFill/>
          </a:ln>
        </p:spPr>
      </p:pic>
      <p:pic>
        <p:nvPicPr>
          <p:cNvPr id="84" name="Google Shape;84;p11" title="swt25-cloud-06.png"/>
          <p:cNvPicPr preferRelativeResize="0"/>
          <p:nvPr/>
        </p:nvPicPr>
        <p:blipFill>
          <a:blip r:embed="rId2">
            <a:alphaModFix/>
          </a:blip>
          <a:stretch>
            <a:fillRect/>
          </a:stretch>
        </p:blipFill>
        <p:spPr>
          <a:xfrm>
            <a:off x="7873900" y="3226852"/>
            <a:ext cx="1166674" cy="666523"/>
          </a:xfrm>
          <a:prstGeom prst="rect">
            <a:avLst/>
          </a:prstGeom>
          <a:noFill/>
          <a:ln>
            <a:noFill/>
          </a:ln>
        </p:spPr>
      </p:pic>
      <p:sp>
        <p:nvSpPr>
          <p:cNvPr id="85" name="Google Shape;85;p11"/>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86" name="Google Shape;86;p11"/>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 202</a:t>
            </a:r>
            <a:r>
              <a:rPr lang="en-US" sz="600">
                <a:solidFill>
                  <a:schemeClr val="lt1"/>
                </a:solidFill>
              </a:rPr>
              <a:t>5</a:t>
            </a:r>
            <a:r>
              <a:rPr lang="en-US"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87" name="Google Shape;87;p11"/>
          <p:cNvSpPr txBox="1">
            <a:spLocks noGrp="1"/>
          </p:cNvSpPr>
          <p:nvPr>
            <p:ph type="ctrTitle"/>
          </p:nvPr>
        </p:nvSpPr>
        <p:spPr>
          <a:xfrm>
            <a:off x="352600" y="1156626"/>
            <a:ext cx="6817800" cy="1490400"/>
          </a:xfrm>
          <a:prstGeom prst="rect">
            <a:avLst/>
          </a:prstGeom>
          <a:noFill/>
          <a:ln>
            <a:noFill/>
          </a:ln>
        </p:spPr>
        <p:txBody>
          <a:bodyPr spcFirstLastPara="1" wrap="square" lIns="91450" tIns="22850" rIns="45725" bIns="0" anchor="b" anchorCtr="0">
            <a:noAutofit/>
          </a:bodyPr>
          <a:lstStyle>
            <a:lvl1pPr lvl="0" algn="l" rtl="0">
              <a:lnSpc>
                <a:spcPct val="85000"/>
              </a:lnSpc>
              <a:spcBef>
                <a:spcPts val="0"/>
              </a:spcBef>
              <a:spcAft>
                <a:spcPts val="0"/>
              </a:spcAft>
              <a:buClr>
                <a:schemeClr val="lt1"/>
              </a:buClr>
              <a:buSzPts val="4000"/>
              <a:buFont typeface="Arial"/>
              <a:buNone/>
              <a:defRPr sz="4000" cap="none">
                <a:solidFill>
                  <a:schemeClr val="lt1"/>
                </a:solidFill>
                <a:latin typeface="Arial"/>
                <a:ea typeface="Arial"/>
                <a:cs typeface="Arial"/>
                <a:sym typeface="Arial"/>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pic>
        <p:nvPicPr>
          <p:cNvPr id="88" name="Google Shape;88;p11" title="swt25-cloud-06.png"/>
          <p:cNvPicPr preferRelativeResize="0"/>
          <p:nvPr/>
        </p:nvPicPr>
        <p:blipFill>
          <a:blip r:embed="rId2">
            <a:alphaModFix/>
          </a:blip>
          <a:stretch>
            <a:fillRect/>
          </a:stretch>
        </p:blipFill>
        <p:spPr>
          <a:xfrm>
            <a:off x="5844562" y="2373623"/>
            <a:ext cx="1493473" cy="853222"/>
          </a:xfrm>
          <a:prstGeom prst="rect">
            <a:avLst/>
          </a:prstGeom>
          <a:noFill/>
          <a:ln>
            <a:noFill/>
          </a:ln>
        </p:spPr>
      </p:pic>
      <p:pic>
        <p:nvPicPr>
          <p:cNvPr id="89" name="Google Shape;89;p11" title="swt25-vignette-6-rgb_right-corner-c.png"/>
          <p:cNvPicPr preferRelativeResize="0"/>
          <p:nvPr/>
        </p:nvPicPr>
        <p:blipFill rotWithShape="1">
          <a:blip r:embed="rId3">
            <a:alphaModFix/>
          </a:blip>
          <a:srcRect/>
          <a:stretch/>
        </p:blipFill>
        <p:spPr>
          <a:xfrm>
            <a:off x="4344150" y="1649075"/>
            <a:ext cx="4799852" cy="3494423"/>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596">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vider 05">
  <p:cSld name="Divider 05">
    <p:bg>
      <p:bgPr>
        <a:solidFill>
          <a:schemeClr val="accent1"/>
        </a:solidFill>
        <a:effectLst/>
      </p:bgPr>
    </p:bg>
    <p:spTree>
      <p:nvGrpSpPr>
        <p:cNvPr id="1" name="Shape 90"/>
        <p:cNvGrpSpPr/>
        <p:nvPr/>
      </p:nvGrpSpPr>
      <p:grpSpPr>
        <a:xfrm>
          <a:off x="0" y="0"/>
          <a:ext cx="0" cy="0"/>
          <a:chOff x="0" y="0"/>
          <a:chExt cx="0" cy="0"/>
        </a:xfrm>
      </p:grpSpPr>
      <p:sp>
        <p:nvSpPr>
          <p:cNvPr id="91" name="Google Shape;91;p12"/>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92" name="Google Shape;92;p12"/>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 202</a:t>
            </a:r>
            <a:r>
              <a:rPr lang="en-US" sz="600">
                <a:solidFill>
                  <a:schemeClr val="lt1"/>
                </a:solidFill>
              </a:rPr>
              <a:t>5</a:t>
            </a:r>
            <a:r>
              <a:rPr lang="en-US"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93" name="Google Shape;93;p12"/>
          <p:cNvSpPr txBox="1">
            <a:spLocks noGrp="1"/>
          </p:cNvSpPr>
          <p:nvPr>
            <p:ph type="ctrTitle"/>
          </p:nvPr>
        </p:nvSpPr>
        <p:spPr>
          <a:xfrm>
            <a:off x="352600" y="1156625"/>
            <a:ext cx="5583900" cy="1490400"/>
          </a:xfrm>
          <a:prstGeom prst="rect">
            <a:avLst/>
          </a:prstGeom>
          <a:noFill/>
          <a:ln>
            <a:noFill/>
          </a:ln>
        </p:spPr>
        <p:txBody>
          <a:bodyPr spcFirstLastPara="1" wrap="square" lIns="91450" tIns="22850" rIns="45725" bIns="0" anchor="b" anchorCtr="0">
            <a:noAutofit/>
          </a:bodyPr>
          <a:lstStyle>
            <a:lvl1pPr lvl="0" algn="l" rtl="0">
              <a:lnSpc>
                <a:spcPct val="85000"/>
              </a:lnSpc>
              <a:spcBef>
                <a:spcPts val="0"/>
              </a:spcBef>
              <a:spcAft>
                <a:spcPts val="0"/>
              </a:spcAft>
              <a:buClr>
                <a:schemeClr val="lt1"/>
              </a:buClr>
              <a:buSzPts val="4000"/>
              <a:buFont typeface="Arial"/>
              <a:buNone/>
              <a:defRPr sz="4000" cap="none">
                <a:solidFill>
                  <a:schemeClr val="lt1"/>
                </a:solidFill>
                <a:latin typeface="Arial"/>
                <a:ea typeface="Arial"/>
                <a:cs typeface="Arial"/>
                <a:sym typeface="Arial"/>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pic>
        <p:nvPicPr>
          <p:cNvPr id="94" name="Google Shape;94;p12" title="swt25-cloud-06.png"/>
          <p:cNvPicPr preferRelativeResize="0"/>
          <p:nvPr/>
        </p:nvPicPr>
        <p:blipFill>
          <a:blip r:embed="rId2">
            <a:alphaModFix/>
          </a:blip>
          <a:stretch>
            <a:fillRect/>
          </a:stretch>
        </p:blipFill>
        <p:spPr>
          <a:xfrm>
            <a:off x="6388373" y="2121494"/>
            <a:ext cx="2691548" cy="1537675"/>
          </a:xfrm>
          <a:prstGeom prst="rect">
            <a:avLst/>
          </a:prstGeom>
          <a:noFill/>
          <a:ln>
            <a:noFill/>
          </a:ln>
        </p:spPr>
      </p:pic>
      <p:pic>
        <p:nvPicPr>
          <p:cNvPr id="95" name="Google Shape;95;p12" title="swt25-cloud-06.png"/>
          <p:cNvPicPr preferRelativeResize="0"/>
          <p:nvPr/>
        </p:nvPicPr>
        <p:blipFill>
          <a:blip r:embed="rId2">
            <a:alphaModFix/>
          </a:blip>
          <a:stretch>
            <a:fillRect/>
          </a:stretch>
        </p:blipFill>
        <p:spPr>
          <a:xfrm>
            <a:off x="7754275" y="1073238"/>
            <a:ext cx="1199626" cy="685351"/>
          </a:xfrm>
          <a:prstGeom prst="rect">
            <a:avLst/>
          </a:prstGeom>
          <a:noFill/>
          <a:ln>
            <a:noFill/>
          </a:ln>
        </p:spPr>
      </p:pic>
      <p:pic>
        <p:nvPicPr>
          <p:cNvPr id="96" name="Google Shape;96;p12" title="sno25-swt-vignettes-r7-rgb_tall-right.png"/>
          <p:cNvPicPr preferRelativeResize="0"/>
          <p:nvPr/>
        </p:nvPicPr>
        <p:blipFill rotWithShape="1">
          <a:blip r:embed="rId3">
            <a:alphaModFix/>
          </a:blip>
          <a:srcRect l="2868" r="15170"/>
          <a:stretch/>
        </p:blipFill>
        <p:spPr>
          <a:xfrm>
            <a:off x="6591300" y="2068556"/>
            <a:ext cx="2552699" cy="307494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596">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ulti-use layout w/ 2-Line Title">
  <p:cSld name="Multi-use layout w/ 2-Line Title">
    <p:spTree>
      <p:nvGrpSpPr>
        <p:cNvPr id="1" name="Shape 97"/>
        <p:cNvGrpSpPr/>
        <p:nvPr/>
      </p:nvGrpSpPr>
      <p:grpSpPr>
        <a:xfrm>
          <a:off x="0" y="0"/>
          <a:ext cx="0" cy="0"/>
          <a:chOff x="0" y="0"/>
          <a:chExt cx="0" cy="0"/>
        </a:xfrm>
      </p:grpSpPr>
      <p:sp>
        <p:nvSpPr>
          <p:cNvPr id="98" name="Google Shape;98;p13"/>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99" name="Google Shape;99;p13"/>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00" name="Google Shape;100;p13"/>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
        <p:nvSpPr>
          <p:cNvPr id="101" name="Google Shape;101;p13"/>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i="0" u="none" strike="noStrike" cap="non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2" name="Google Shape;102;p13"/>
          <p:cNvSpPr txBox="1">
            <a:spLocks noGrp="1"/>
          </p:cNvSpPr>
          <p:nvPr>
            <p:ph type="subTitle" idx="1"/>
          </p:nvPr>
        </p:nvSpPr>
        <p:spPr>
          <a:xfrm>
            <a:off x="365760" y="1017445"/>
            <a:ext cx="8344800" cy="366000"/>
          </a:xfrm>
          <a:prstGeom prst="rect">
            <a:avLst/>
          </a:prstGeom>
          <a:noFill/>
          <a:ln>
            <a:noFill/>
          </a:ln>
        </p:spPr>
        <p:txBody>
          <a:bodyPr spcFirstLastPara="1" wrap="square" lIns="91450" tIns="91450" rIns="91450" bIns="91450" anchor="t" anchorCtr="0">
            <a:noAutofit/>
          </a:bodyPr>
          <a:lstStyle>
            <a:lvl1pPr lvl="0" algn="l">
              <a:lnSpc>
                <a:spcPct val="114000"/>
              </a:lnSpc>
              <a:spcBef>
                <a:spcPts val="0"/>
              </a:spcBef>
              <a:spcAft>
                <a:spcPts val="0"/>
              </a:spcAft>
              <a:buClr>
                <a:srgbClr val="5B5B5B"/>
              </a:buClr>
              <a:buSzPts val="1800"/>
              <a:buNone/>
              <a:defRPr/>
            </a:lvl1pPr>
            <a:lvl2pPr lvl="1" algn="l">
              <a:lnSpc>
                <a:spcPct val="114000"/>
              </a:lnSpc>
              <a:spcBef>
                <a:spcPts val="1000"/>
              </a:spcBef>
              <a:spcAft>
                <a:spcPts val="0"/>
              </a:spcAft>
              <a:buSzPts val="900"/>
              <a:buChar char="•"/>
              <a:defRPr/>
            </a:lvl2pPr>
            <a:lvl3pPr lvl="2" algn="l">
              <a:lnSpc>
                <a:spcPct val="114000"/>
              </a:lnSpc>
              <a:spcBef>
                <a:spcPts val="600"/>
              </a:spcBef>
              <a:spcAft>
                <a:spcPts val="0"/>
              </a:spcAft>
              <a:buSzPts val="900"/>
              <a:buChar char="•"/>
              <a:defRPr/>
            </a:lvl3pPr>
            <a:lvl4pPr lvl="3" algn="l">
              <a:lnSpc>
                <a:spcPct val="114000"/>
              </a:lnSpc>
              <a:spcBef>
                <a:spcPts val="600"/>
              </a:spcBef>
              <a:spcAft>
                <a:spcPts val="0"/>
              </a:spcAft>
              <a:buSzPts val="900"/>
              <a:buChar char="•"/>
              <a:defRPr/>
            </a:lvl4pPr>
            <a:lvl5pPr lvl="4" algn="l">
              <a:lnSpc>
                <a:spcPct val="114000"/>
              </a:lnSpc>
              <a:spcBef>
                <a:spcPts val="600"/>
              </a:spcBef>
              <a:spcAft>
                <a:spcPts val="0"/>
              </a:spcAft>
              <a:buSzPts val="900"/>
              <a:buChar char="•"/>
              <a:defRPr/>
            </a:lvl5pPr>
            <a:lvl6pPr lvl="5" algn="l">
              <a:lnSpc>
                <a:spcPct val="90000"/>
              </a:lnSpc>
              <a:spcBef>
                <a:spcPts val="600"/>
              </a:spcBef>
              <a:spcAft>
                <a:spcPts val="0"/>
              </a:spcAft>
              <a:buClr>
                <a:schemeClr val="dk1"/>
              </a:buClr>
              <a:buSzPts val="900"/>
              <a:buChar char="•"/>
              <a:defRPr/>
            </a:lvl6pPr>
            <a:lvl7pPr lvl="6" algn="l">
              <a:lnSpc>
                <a:spcPct val="90000"/>
              </a:lnSpc>
              <a:spcBef>
                <a:spcPts val="400"/>
              </a:spcBef>
              <a:spcAft>
                <a:spcPts val="0"/>
              </a:spcAft>
              <a:buClr>
                <a:schemeClr val="dk1"/>
              </a:buClr>
              <a:buSzPts val="900"/>
              <a:buChar char="•"/>
              <a:defRPr/>
            </a:lvl7pPr>
            <a:lvl8pPr lvl="7" algn="l">
              <a:lnSpc>
                <a:spcPct val="90000"/>
              </a:lnSpc>
              <a:spcBef>
                <a:spcPts val="400"/>
              </a:spcBef>
              <a:spcAft>
                <a:spcPts val="0"/>
              </a:spcAft>
              <a:buClr>
                <a:schemeClr val="dk1"/>
              </a:buClr>
              <a:buSzPts val="900"/>
              <a:buChar char="•"/>
              <a:defRPr/>
            </a:lvl8pPr>
            <a:lvl9pPr lvl="8" algn="l">
              <a:lnSpc>
                <a:spcPct val="90000"/>
              </a:lnSpc>
              <a:spcBef>
                <a:spcPts val="400"/>
              </a:spcBef>
              <a:spcAft>
                <a:spcPts val="0"/>
              </a:spcAft>
              <a:buClr>
                <a:schemeClr val="dk1"/>
              </a:buClr>
              <a:buSzPts val="900"/>
              <a:buChar char="•"/>
              <a:defRPr/>
            </a:lvl9pPr>
          </a:lstStyle>
          <a:p>
            <a:endParaRPr/>
          </a:p>
        </p:txBody>
      </p:sp>
      <p:sp>
        <p:nvSpPr>
          <p:cNvPr id="103" name="Google Shape;103;p13"/>
          <p:cNvSpPr/>
          <p:nvPr/>
        </p:nvSpPr>
        <p:spPr>
          <a:xfrm>
            <a:off x="0" y="343805"/>
            <a:ext cx="137100" cy="7626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ulti-use layout_image">
  <p:cSld name="Multi-use layout_image">
    <p:spTree>
      <p:nvGrpSpPr>
        <p:cNvPr id="1" name="Shape 104"/>
        <p:cNvGrpSpPr/>
        <p:nvPr/>
      </p:nvGrpSpPr>
      <p:grpSpPr>
        <a:xfrm>
          <a:off x="0" y="0"/>
          <a:ext cx="0" cy="0"/>
          <a:chOff x="0" y="0"/>
          <a:chExt cx="0" cy="0"/>
        </a:xfrm>
      </p:grpSpPr>
      <p:sp>
        <p:nvSpPr>
          <p:cNvPr id="105" name="Google Shape;105;p14"/>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106" name="Google Shape;106;p14"/>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07" name="Google Shape;107;p14"/>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
        <p:nvSpPr>
          <p:cNvPr id="108" name="Google Shape;108;p14"/>
          <p:cNvSpPr txBox="1">
            <a:spLocks noGrp="1"/>
          </p:cNvSpPr>
          <p:nvPr>
            <p:ph type="body" idx="1"/>
          </p:nvPr>
        </p:nvSpPr>
        <p:spPr>
          <a:xfrm>
            <a:off x="457196" y="1225550"/>
            <a:ext cx="8267700" cy="3479700"/>
          </a:xfrm>
          <a:prstGeom prst="rect">
            <a:avLst/>
          </a:prstGeom>
          <a:solidFill>
            <a:srgbClr val="E8E8E8"/>
          </a:solidFill>
          <a:ln>
            <a:noFill/>
          </a:ln>
        </p:spPr>
        <p:txBody>
          <a:bodyPr spcFirstLastPara="1" wrap="square" lIns="45725"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09" name="Google Shape;109;p14"/>
          <p:cNvSpPr txBox="1">
            <a:spLocks noGrp="1"/>
          </p:cNvSpPr>
          <p:nvPr>
            <p:ph type="subTitle" idx="2"/>
          </p:nvPr>
        </p:nvSpPr>
        <p:spPr>
          <a:xfrm>
            <a:off x="365760" y="655868"/>
            <a:ext cx="8344800" cy="366000"/>
          </a:xfrm>
          <a:prstGeom prst="rect">
            <a:avLst/>
          </a:prstGeom>
          <a:noFill/>
          <a:ln>
            <a:noFill/>
          </a:ln>
        </p:spPr>
        <p:txBody>
          <a:bodyPr spcFirstLastPara="1" wrap="square" lIns="91450" tIns="91450" rIns="91450" bIns="91450" anchor="t" anchorCtr="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a:endParaRPr/>
          </a:p>
        </p:txBody>
      </p:sp>
      <p:sp>
        <p:nvSpPr>
          <p:cNvPr id="110" name="Google Shape;110;p14"/>
          <p:cNvSpPr txBox="1">
            <a:spLocks noGrp="1"/>
          </p:cNvSpPr>
          <p:nvPr>
            <p:ph type="title"/>
          </p:nvPr>
        </p:nvSpPr>
        <p:spPr>
          <a:xfrm>
            <a:off x="365763" y="274563"/>
            <a:ext cx="8344800" cy="3660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a:lvl1pPr>
            <a:lvl2pPr lvl="1">
              <a:lnSpc>
                <a:spcPct val="85000"/>
              </a:lnSpc>
              <a:spcBef>
                <a:spcPts val="1000"/>
              </a:spcBef>
              <a:spcAft>
                <a:spcPts val="0"/>
              </a:spcAft>
              <a:buSzPts val="1400"/>
              <a:buNone/>
              <a:defRPr/>
            </a:lvl2pPr>
            <a:lvl3pPr lvl="2">
              <a:lnSpc>
                <a:spcPct val="85000"/>
              </a:lnSpc>
              <a:spcBef>
                <a:spcPts val="1000"/>
              </a:spcBef>
              <a:spcAft>
                <a:spcPts val="0"/>
              </a:spcAft>
              <a:buSzPts val="1400"/>
              <a:buNone/>
              <a:defRPr/>
            </a:lvl3pPr>
            <a:lvl4pPr lvl="3">
              <a:lnSpc>
                <a:spcPct val="85000"/>
              </a:lnSpc>
              <a:spcBef>
                <a:spcPts val="1000"/>
              </a:spcBef>
              <a:spcAft>
                <a:spcPts val="0"/>
              </a:spcAft>
              <a:buSzPts val="1400"/>
              <a:buNone/>
              <a:defRPr/>
            </a:lvl4pPr>
            <a:lvl5pPr lvl="4">
              <a:lnSpc>
                <a:spcPct val="85000"/>
              </a:lnSpc>
              <a:spcBef>
                <a:spcPts val="1000"/>
              </a:spcBef>
              <a:spcAft>
                <a:spcPts val="0"/>
              </a:spcAft>
              <a:buSzPts val="1400"/>
              <a:buNone/>
              <a:defRPr/>
            </a:lvl5pPr>
            <a:lvl6pPr lvl="5">
              <a:lnSpc>
                <a:spcPct val="85000"/>
              </a:lnSpc>
              <a:spcBef>
                <a:spcPts val="1000"/>
              </a:spcBef>
              <a:spcAft>
                <a:spcPts val="0"/>
              </a:spcAft>
              <a:buSzPts val="1400"/>
              <a:buNone/>
              <a:defRPr/>
            </a:lvl6pPr>
            <a:lvl7pPr lvl="6">
              <a:lnSpc>
                <a:spcPct val="85000"/>
              </a:lnSpc>
              <a:spcBef>
                <a:spcPts val="1000"/>
              </a:spcBef>
              <a:spcAft>
                <a:spcPts val="0"/>
              </a:spcAft>
              <a:buSzPts val="1400"/>
              <a:buNone/>
              <a:defRPr/>
            </a:lvl7pPr>
            <a:lvl8pPr lvl="7">
              <a:lnSpc>
                <a:spcPct val="85000"/>
              </a:lnSpc>
              <a:spcBef>
                <a:spcPts val="1000"/>
              </a:spcBef>
              <a:spcAft>
                <a:spcPts val="0"/>
              </a:spcAft>
              <a:buSzPts val="1400"/>
              <a:buNone/>
              <a:defRPr/>
            </a:lvl8pPr>
            <a:lvl9pPr lvl="8">
              <a:lnSpc>
                <a:spcPct val="85000"/>
              </a:lnSpc>
              <a:spcBef>
                <a:spcPts val="1000"/>
              </a:spcBef>
              <a:spcAft>
                <a:spcPts val="1000"/>
              </a:spcAft>
              <a:buSzPts val="1400"/>
              <a:buNone/>
              <a:defRPr/>
            </a:lvl9pPr>
          </a:lstStyle>
          <a:p>
            <a:endParaRPr/>
          </a:p>
        </p:txBody>
      </p:sp>
      <p:sp>
        <p:nvSpPr>
          <p:cNvPr id="111" name="Google Shape;111;p14"/>
          <p:cNvSpPr/>
          <p:nvPr/>
        </p:nvSpPr>
        <p:spPr>
          <a:xfrm>
            <a:off x="0" y="343806"/>
            <a:ext cx="137100" cy="3660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Layout">
  <p:cSld name="One Column Layout">
    <p:spTree>
      <p:nvGrpSpPr>
        <p:cNvPr id="1" name="Shape 112"/>
        <p:cNvGrpSpPr/>
        <p:nvPr/>
      </p:nvGrpSpPr>
      <p:grpSpPr>
        <a:xfrm>
          <a:off x="0" y="0"/>
          <a:ext cx="0" cy="0"/>
          <a:chOff x="0" y="0"/>
          <a:chExt cx="0" cy="0"/>
        </a:xfrm>
      </p:grpSpPr>
      <p:sp>
        <p:nvSpPr>
          <p:cNvPr id="113" name="Google Shape;113;p15"/>
          <p:cNvSpPr txBox="1">
            <a:spLocks noGrp="1"/>
          </p:cNvSpPr>
          <p:nvPr>
            <p:ph type="body" idx="1"/>
          </p:nvPr>
        </p:nvSpPr>
        <p:spPr>
          <a:xfrm>
            <a:off x="354558" y="1417638"/>
            <a:ext cx="6134100" cy="32877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14" name="Google Shape;114;p15"/>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115" name="Google Shape;115;p15"/>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16" name="Google Shape;116;p15"/>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
        <p:nvSpPr>
          <p:cNvPr id="117" name="Google Shape;117;p15"/>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i="0" u="none" strike="noStrike" cap="non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8" name="Google Shape;118;p15"/>
          <p:cNvSpPr txBox="1">
            <a:spLocks noGrp="1"/>
          </p:cNvSpPr>
          <p:nvPr>
            <p:ph type="subTitle" idx="2"/>
          </p:nvPr>
        </p:nvSpPr>
        <p:spPr>
          <a:xfrm>
            <a:off x="365760" y="655868"/>
            <a:ext cx="8344800" cy="366000"/>
          </a:xfrm>
          <a:prstGeom prst="rect">
            <a:avLst/>
          </a:prstGeom>
          <a:noFill/>
          <a:ln>
            <a:noFill/>
          </a:ln>
        </p:spPr>
        <p:txBody>
          <a:bodyPr spcFirstLastPara="1" wrap="square" lIns="91450" tIns="91450" rIns="91450" bIns="91450" anchor="t" anchorCtr="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a:endParaRPr/>
          </a:p>
        </p:txBody>
      </p:sp>
      <p:sp>
        <p:nvSpPr>
          <p:cNvPr id="119" name="Google Shape;119;p15"/>
          <p:cNvSpPr/>
          <p:nvPr/>
        </p:nvSpPr>
        <p:spPr>
          <a:xfrm>
            <a:off x="0" y="343806"/>
            <a:ext cx="137100" cy="3660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Layout_image">
  <p:cSld name="One Column Layout_image">
    <p:spTree>
      <p:nvGrpSpPr>
        <p:cNvPr id="1" name="Shape 120"/>
        <p:cNvGrpSpPr/>
        <p:nvPr/>
      </p:nvGrpSpPr>
      <p:grpSpPr>
        <a:xfrm>
          <a:off x="0" y="0"/>
          <a:ext cx="0" cy="0"/>
          <a:chOff x="0" y="0"/>
          <a:chExt cx="0" cy="0"/>
        </a:xfrm>
      </p:grpSpPr>
      <p:sp>
        <p:nvSpPr>
          <p:cNvPr id="121" name="Google Shape;121;p16"/>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122" name="Google Shape;122;p16"/>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23" name="Google Shape;123;p16"/>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
        <p:nvSpPr>
          <p:cNvPr id="124" name="Google Shape;124;p16"/>
          <p:cNvSpPr txBox="1">
            <a:spLocks noGrp="1"/>
          </p:cNvSpPr>
          <p:nvPr>
            <p:ph type="body" idx="1"/>
          </p:nvPr>
        </p:nvSpPr>
        <p:spPr>
          <a:xfrm>
            <a:off x="4686300" y="1417298"/>
            <a:ext cx="4038600" cy="3288000"/>
          </a:xfrm>
          <a:prstGeom prst="rect">
            <a:avLst/>
          </a:prstGeom>
          <a:solidFill>
            <a:srgbClr val="E8E8E8"/>
          </a:solidFill>
          <a:ln>
            <a:noFill/>
          </a:ln>
        </p:spPr>
        <p:txBody>
          <a:bodyPr spcFirstLastPara="1" wrap="square" lIns="45725"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25" name="Google Shape;125;p16"/>
          <p:cNvSpPr txBox="1">
            <a:spLocks noGrp="1"/>
          </p:cNvSpPr>
          <p:nvPr>
            <p:ph type="body" idx="2"/>
          </p:nvPr>
        </p:nvSpPr>
        <p:spPr>
          <a:xfrm>
            <a:off x="354559" y="1417638"/>
            <a:ext cx="4000500" cy="32877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26" name="Google Shape;126;p16"/>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i="0" u="none" strike="noStrike" cap="non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7" name="Google Shape;127;p16"/>
          <p:cNvSpPr txBox="1">
            <a:spLocks noGrp="1"/>
          </p:cNvSpPr>
          <p:nvPr>
            <p:ph type="subTitle" idx="3"/>
          </p:nvPr>
        </p:nvSpPr>
        <p:spPr>
          <a:xfrm>
            <a:off x="365760" y="655868"/>
            <a:ext cx="8344800" cy="366000"/>
          </a:xfrm>
          <a:prstGeom prst="rect">
            <a:avLst/>
          </a:prstGeom>
          <a:noFill/>
          <a:ln>
            <a:noFill/>
          </a:ln>
        </p:spPr>
        <p:txBody>
          <a:bodyPr spcFirstLastPara="1" wrap="square" lIns="91450" tIns="91450" rIns="91450" bIns="91450" anchor="t" anchorCtr="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a:endParaRPr/>
          </a:p>
        </p:txBody>
      </p:sp>
      <p:sp>
        <p:nvSpPr>
          <p:cNvPr id="128" name="Google Shape;128;p16"/>
          <p:cNvSpPr/>
          <p:nvPr/>
        </p:nvSpPr>
        <p:spPr>
          <a:xfrm>
            <a:off x="0" y="343806"/>
            <a:ext cx="137100" cy="3660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lumn Layout">
  <p:cSld name="Two Column Layout">
    <p:spTree>
      <p:nvGrpSpPr>
        <p:cNvPr id="1" name="Shape 129"/>
        <p:cNvGrpSpPr/>
        <p:nvPr/>
      </p:nvGrpSpPr>
      <p:grpSpPr>
        <a:xfrm>
          <a:off x="0" y="0"/>
          <a:ext cx="0" cy="0"/>
          <a:chOff x="0" y="0"/>
          <a:chExt cx="0" cy="0"/>
        </a:xfrm>
      </p:grpSpPr>
      <p:sp>
        <p:nvSpPr>
          <p:cNvPr id="130" name="Google Shape;130;p17"/>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131" name="Google Shape;131;p17"/>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32" name="Google Shape;132;p17"/>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
        <p:nvSpPr>
          <p:cNvPr id="133" name="Google Shape;133;p17"/>
          <p:cNvSpPr txBox="1">
            <a:spLocks noGrp="1"/>
          </p:cNvSpPr>
          <p:nvPr>
            <p:ph type="body" idx="1"/>
          </p:nvPr>
        </p:nvSpPr>
        <p:spPr>
          <a:xfrm>
            <a:off x="354559" y="1417638"/>
            <a:ext cx="4000500" cy="32877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342900" algn="l">
              <a:lnSpc>
                <a:spcPct val="114000"/>
              </a:lnSpc>
              <a:spcBef>
                <a:spcPts val="1000"/>
              </a:spcBef>
              <a:spcAft>
                <a:spcPts val="0"/>
              </a:spcAft>
              <a:buSzPts val="1800"/>
              <a:buChar char="•"/>
              <a:defRPr/>
            </a:lvl2pPr>
            <a:lvl3pPr marL="1371600" lvl="2" indent="-323850" algn="l">
              <a:lnSpc>
                <a:spcPct val="114000"/>
              </a:lnSpc>
              <a:spcBef>
                <a:spcPts val="600"/>
              </a:spcBef>
              <a:spcAft>
                <a:spcPts val="0"/>
              </a:spcAft>
              <a:buSzPts val="1500"/>
              <a:buChar char="•"/>
              <a:defRPr/>
            </a:lvl3pPr>
            <a:lvl4pPr marL="1828800" lvl="3" indent="-317500" algn="l">
              <a:lnSpc>
                <a:spcPct val="114000"/>
              </a:lnSpc>
              <a:spcBef>
                <a:spcPts val="600"/>
              </a:spcBef>
              <a:spcAft>
                <a:spcPts val="0"/>
              </a:spcAft>
              <a:buSzPts val="1400"/>
              <a:buChar char="•"/>
              <a:defRPr/>
            </a:lvl4pPr>
            <a:lvl5pPr marL="2286000" lvl="4" indent="-317500" algn="l">
              <a:lnSpc>
                <a:spcPct val="114000"/>
              </a:lnSpc>
              <a:spcBef>
                <a:spcPts val="600"/>
              </a:spcBef>
              <a:spcAft>
                <a:spcPts val="0"/>
              </a:spcAft>
              <a:buSzPts val="14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34" name="Google Shape;134;p17"/>
          <p:cNvSpPr txBox="1">
            <a:spLocks noGrp="1"/>
          </p:cNvSpPr>
          <p:nvPr>
            <p:ph type="body" idx="2"/>
          </p:nvPr>
        </p:nvSpPr>
        <p:spPr>
          <a:xfrm>
            <a:off x="4686299" y="1417298"/>
            <a:ext cx="4038600" cy="32877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342900" algn="l">
              <a:lnSpc>
                <a:spcPct val="114000"/>
              </a:lnSpc>
              <a:spcBef>
                <a:spcPts val="1000"/>
              </a:spcBef>
              <a:spcAft>
                <a:spcPts val="0"/>
              </a:spcAft>
              <a:buSzPts val="1800"/>
              <a:buChar char="•"/>
              <a:defRPr/>
            </a:lvl2pPr>
            <a:lvl3pPr marL="1371600" lvl="2" indent="-323850" algn="l">
              <a:lnSpc>
                <a:spcPct val="114000"/>
              </a:lnSpc>
              <a:spcBef>
                <a:spcPts val="600"/>
              </a:spcBef>
              <a:spcAft>
                <a:spcPts val="0"/>
              </a:spcAft>
              <a:buSzPts val="1500"/>
              <a:buChar char="•"/>
              <a:defRPr/>
            </a:lvl3pPr>
            <a:lvl4pPr marL="1828800" lvl="3" indent="-317500" algn="l">
              <a:lnSpc>
                <a:spcPct val="114000"/>
              </a:lnSpc>
              <a:spcBef>
                <a:spcPts val="600"/>
              </a:spcBef>
              <a:spcAft>
                <a:spcPts val="0"/>
              </a:spcAft>
              <a:buSzPts val="1400"/>
              <a:buChar char="•"/>
              <a:defRPr/>
            </a:lvl4pPr>
            <a:lvl5pPr marL="2286000" lvl="4" indent="-317500" algn="l">
              <a:lnSpc>
                <a:spcPct val="114000"/>
              </a:lnSpc>
              <a:spcBef>
                <a:spcPts val="600"/>
              </a:spcBef>
              <a:spcAft>
                <a:spcPts val="0"/>
              </a:spcAft>
              <a:buSzPts val="14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35" name="Google Shape;135;p17"/>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i="0" u="none" strike="noStrike" cap="non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36" name="Google Shape;136;p17"/>
          <p:cNvSpPr txBox="1">
            <a:spLocks noGrp="1"/>
          </p:cNvSpPr>
          <p:nvPr>
            <p:ph type="subTitle" idx="3"/>
          </p:nvPr>
        </p:nvSpPr>
        <p:spPr>
          <a:xfrm>
            <a:off x="365760" y="655868"/>
            <a:ext cx="8344800" cy="366000"/>
          </a:xfrm>
          <a:prstGeom prst="rect">
            <a:avLst/>
          </a:prstGeom>
          <a:noFill/>
          <a:ln>
            <a:noFill/>
          </a:ln>
        </p:spPr>
        <p:txBody>
          <a:bodyPr spcFirstLastPara="1" wrap="square" lIns="91450" tIns="91450" rIns="91450" bIns="91450" anchor="t" anchorCtr="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a:endParaRPr/>
          </a:p>
        </p:txBody>
      </p:sp>
      <p:sp>
        <p:nvSpPr>
          <p:cNvPr id="137" name="Google Shape;137;p17"/>
          <p:cNvSpPr/>
          <p:nvPr/>
        </p:nvSpPr>
        <p:spPr>
          <a:xfrm>
            <a:off x="0" y="343806"/>
            <a:ext cx="137100" cy="3660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lumn Layout w/ Titles">
  <p:cSld name="Two Column Layout w/ Titles">
    <p:spTree>
      <p:nvGrpSpPr>
        <p:cNvPr id="1" name="Shape 138"/>
        <p:cNvGrpSpPr/>
        <p:nvPr/>
      </p:nvGrpSpPr>
      <p:grpSpPr>
        <a:xfrm>
          <a:off x="0" y="0"/>
          <a:ext cx="0" cy="0"/>
          <a:chOff x="0" y="0"/>
          <a:chExt cx="0" cy="0"/>
        </a:xfrm>
      </p:grpSpPr>
      <p:sp>
        <p:nvSpPr>
          <p:cNvPr id="139" name="Google Shape;139;p18"/>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140" name="Google Shape;140;p18"/>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41" name="Google Shape;141;p18"/>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
        <p:nvSpPr>
          <p:cNvPr id="142" name="Google Shape;142;p18"/>
          <p:cNvSpPr txBox="1">
            <a:spLocks noGrp="1"/>
          </p:cNvSpPr>
          <p:nvPr>
            <p:ph type="body" idx="1"/>
          </p:nvPr>
        </p:nvSpPr>
        <p:spPr>
          <a:xfrm>
            <a:off x="354558" y="1346357"/>
            <a:ext cx="4014900" cy="387300"/>
          </a:xfrm>
          <a:prstGeom prst="rect">
            <a:avLst/>
          </a:prstGeom>
          <a:noFill/>
          <a:ln>
            <a:noFill/>
          </a:ln>
        </p:spPr>
        <p:txBody>
          <a:bodyPr spcFirstLastPara="1" wrap="square" lIns="91450" tIns="22850" rIns="45725" bIns="0" anchor="b" anchorCtr="0">
            <a:noAutofit/>
          </a:bodyPr>
          <a:lstStyle>
            <a:lvl1pPr marL="457200" lvl="0" indent="-228600" algn="l">
              <a:lnSpc>
                <a:spcPct val="114000"/>
              </a:lnSpc>
              <a:spcBef>
                <a:spcPts val="0"/>
              </a:spcBef>
              <a:spcAft>
                <a:spcPts val="0"/>
              </a:spcAft>
              <a:buClr>
                <a:schemeClr val="dk2"/>
              </a:buClr>
              <a:buSzPts val="1800"/>
              <a:buNone/>
              <a:defRPr sz="1800" b="1">
                <a:solidFill>
                  <a:schemeClr val="dk2"/>
                </a:solidFill>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43" name="Google Shape;143;p18"/>
          <p:cNvSpPr txBox="1">
            <a:spLocks noGrp="1"/>
          </p:cNvSpPr>
          <p:nvPr>
            <p:ph type="body" idx="2"/>
          </p:nvPr>
        </p:nvSpPr>
        <p:spPr>
          <a:xfrm>
            <a:off x="4690139" y="1346357"/>
            <a:ext cx="4034700" cy="387300"/>
          </a:xfrm>
          <a:prstGeom prst="rect">
            <a:avLst/>
          </a:prstGeom>
          <a:noFill/>
          <a:ln>
            <a:noFill/>
          </a:ln>
        </p:spPr>
        <p:txBody>
          <a:bodyPr spcFirstLastPara="1" wrap="square" lIns="91450" tIns="22850" rIns="45725" bIns="0" anchor="b" anchorCtr="0">
            <a:noAutofit/>
          </a:bodyPr>
          <a:lstStyle>
            <a:lvl1pPr marL="457200" lvl="0" indent="-228600" algn="l">
              <a:lnSpc>
                <a:spcPct val="114000"/>
              </a:lnSpc>
              <a:spcBef>
                <a:spcPts val="0"/>
              </a:spcBef>
              <a:spcAft>
                <a:spcPts val="0"/>
              </a:spcAft>
              <a:buClr>
                <a:schemeClr val="dk2"/>
              </a:buClr>
              <a:buSzPts val="1800"/>
              <a:buNone/>
              <a:defRPr sz="1800" b="1">
                <a:solidFill>
                  <a:schemeClr val="dk2"/>
                </a:solidFill>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44" name="Google Shape;144;p18"/>
          <p:cNvSpPr txBox="1">
            <a:spLocks noGrp="1"/>
          </p:cNvSpPr>
          <p:nvPr>
            <p:ph type="body" idx="3"/>
          </p:nvPr>
        </p:nvSpPr>
        <p:spPr>
          <a:xfrm>
            <a:off x="354558" y="1741731"/>
            <a:ext cx="4000500" cy="29637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342900" algn="l">
              <a:lnSpc>
                <a:spcPct val="114000"/>
              </a:lnSpc>
              <a:spcBef>
                <a:spcPts val="1000"/>
              </a:spcBef>
              <a:spcAft>
                <a:spcPts val="0"/>
              </a:spcAft>
              <a:buSzPts val="1800"/>
              <a:buChar char="•"/>
              <a:defRPr/>
            </a:lvl2pPr>
            <a:lvl3pPr marL="1371600" lvl="2" indent="-323850" algn="l">
              <a:lnSpc>
                <a:spcPct val="114000"/>
              </a:lnSpc>
              <a:spcBef>
                <a:spcPts val="600"/>
              </a:spcBef>
              <a:spcAft>
                <a:spcPts val="0"/>
              </a:spcAft>
              <a:buSzPts val="1500"/>
              <a:buChar char="•"/>
              <a:defRPr/>
            </a:lvl3pPr>
            <a:lvl4pPr marL="1828800" lvl="3" indent="-317500" algn="l">
              <a:lnSpc>
                <a:spcPct val="114000"/>
              </a:lnSpc>
              <a:spcBef>
                <a:spcPts val="600"/>
              </a:spcBef>
              <a:spcAft>
                <a:spcPts val="0"/>
              </a:spcAft>
              <a:buSzPts val="1400"/>
              <a:buChar char="•"/>
              <a:defRPr/>
            </a:lvl4pPr>
            <a:lvl5pPr marL="2286000" lvl="4" indent="-317500" algn="l">
              <a:lnSpc>
                <a:spcPct val="114000"/>
              </a:lnSpc>
              <a:spcBef>
                <a:spcPts val="600"/>
              </a:spcBef>
              <a:spcAft>
                <a:spcPts val="0"/>
              </a:spcAft>
              <a:buSzPts val="14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45" name="Google Shape;145;p18"/>
          <p:cNvSpPr txBox="1">
            <a:spLocks noGrp="1"/>
          </p:cNvSpPr>
          <p:nvPr>
            <p:ph type="body" idx="4"/>
          </p:nvPr>
        </p:nvSpPr>
        <p:spPr>
          <a:xfrm>
            <a:off x="4686301" y="1741390"/>
            <a:ext cx="4038600" cy="29637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342900" algn="l">
              <a:lnSpc>
                <a:spcPct val="114000"/>
              </a:lnSpc>
              <a:spcBef>
                <a:spcPts val="1000"/>
              </a:spcBef>
              <a:spcAft>
                <a:spcPts val="0"/>
              </a:spcAft>
              <a:buSzPts val="1800"/>
              <a:buChar char="•"/>
              <a:defRPr/>
            </a:lvl2pPr>
            <a:lvl3pPr marL="1371600" lvl="2" indent="-323850" algn="l">
              <a:lnSpc>
                <a:spcPct val="114000"/>
              </a:lnSpc>
              <a:spcBef>
                <a:spcPts val="600"/>
              </a:spcBef>
              <a:spcAft>
                <a:spcPts val="0"/>
              </a:spcAft>
              <a:buSzPts val="1500"/>
              <a:buChar char="•"/>
              <a:defRPr/>
            </a:lvl3pPr>
            <a:lvl4pPr marL="1828800" lvl="3" indent="-317500" algn="l">
              <a:lnSpc>
                <a:spcPct val="114000"/>
              </a:lnSpc>
              <a:spcBef>
                <a:spcPts val="600"/>
              </a:spcBef>
              <a:spcAft>
                <a:spcPts val="0"/>
              </a:spcAft>
              <a:buSzPts val="1400"/>
              <a:buChar char="•"/>
              <a:defRPr/>
            </a:lvl4pPr>
            <a:lvl5pPr marL="2286000" lvl="4" indent="-317500" algn="l">
              <a:lnSpc>
                <a:spcPct val="114000"/>
              </a:lnSpc>
              <a:spcBef>
                <a:spcPts val="600"/>
              </a:spcBef>
              <a:spcAft>
                <a:spcPts val="0"/>
              </a:spcAft>
              <a:buSzPts val="14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46" name="Google Shape;146;p18"/>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i="0" u="none" strike="noStrike" cap="non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47" name="Google Shape;147;p18"/>
          <p:cNvSpPr txBox="1">
            <a:spLocks noGrp="1"/>
          </p:cNvSpPr>
          <p:nvPr>
            <p:ph type="subTitle" idx="5"/>
          </p:nvPr>
        </p:nvSpPr>
        <p:spPr>
          <a:xfrm>
            <a:off x="365760" y="655868"/>
            <a:ext cx="8344800" cy="366000"/>
          </a:xfrm>
          <a:prstGeom prst="rect">
            <a:avLst/>
          </a:prstGeom>
          <a:noFill/>
          <a:ln>
            <a:noFill/>
          </a:ln>
        </p:spPr>
        <p:txBody>
          <a:bodyPr spcFirstLastPara="1" wrap="square" lIns="91450" tIns="91450" rIns="91450" bIns="91450" anchor="t" anchorCtr="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a:endParaRPr/>
          </a:p>
        </p:txBody>
      </p:sp>
      <p:sp>
        <p:nvSpPr>
          <p:cNvPr id="148" name="Google Shape;148;p18"/>
          <p:cNvSpPr/>
          <p:nvPr/>
        </p:nvSpPr>
        <p:spPr>
          <a:xfrm>
            <a:off x="0" y="343806"/>
            <a:ext cx="137100" cy="3660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Column Layout">
  <p:cSld name="Three Column Layout">
    <p:spTree>
      <p:nvGrpSpPr>
        <p:cNvPr id="1" name="Shape 149"/>
        <p:cNvGrpSpPr/>
        <p:nvPr/>
      </p:nvGrpSpPr>
      <p:grpSpPr>
        <a:xfrm>
          <a:off x="0" y="0"/>
          <a:ext cx="0" cy="0"/>
          <a:chOff x="0" y="0"/>
          <a:chExt cx="0" cy="0"/>
        </a:xfrm>
      </p:grpSpPr>
      <p:sp>
        <p:nvSpPr>
          <p:cNvPr id="150" name="Google Shape;150;p19"/>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151" name="Google Shape;151;p19"/>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52" name="Google Shape;152;p19"/>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
        <p:nvSpPr>
          <p:cNvPr id="153" name="Google Shape;153;p19"/>
          <p:cNvSpPr txBox="1">
            <a:spLocks noGrp="1"/>
          </p:cNvSpPr>
          <p:nvPr>
            <p:ph type="body" idx="1"/>
          </p:nvPr>
        </p:nvSpPr>
        <p:spPr>
          <a:xfrm>
            <a:off x="354558" y="1416357"/>
            <a:ext cx="2579100" cy="32877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342900" algn="l">
              <a:lnSpc>
                <a:spcPct val="114000"/>
              </a:lnSpc>
              <a:spcBef>
                <a:spcPts val="1000"/>
              </a:spcBef>
              <a:spcAft>
                <a:spcPts val="0"/>
              </a:spcAft>
              <a:buSzPts val="1800"/>
              <a:buChar char="•"/>
              <a:defRPr/>
            </a:lvl2pPr>
            <a:lvl3pPr marL="1371600" lvl="2" indent="-323850" algn="l">
              <a:lnSpc>
                <a:spcPct val="114000"/>
              </a:lnSpc>
              <a:spcBef>
                <a:spcPts val="600"/>
              </a:spcBef>
              <a:spcAft>
                <a:spcPts val="0"/>
              </a:spcAft>
              <a:buSzPts val="1500"/>
              <a:buChar char="•"/>
              <a:defRPr/>
            </a:lvl3pPr>
            <a:lvl4pPr marL="1828800" lvl="3" indent="-317500" algn="l">
              <a:lnSpc>
                <a:spcPct val="114000"/>
              </a:lnSpc>
              <a:spcBef>
                <a:spcPts val="600"/>
              </a:spcBef>
              <a:spcAft>
                <a:spcPts val="0"/>
              </a:spcAft>
              <a:buSzPts val="1400"/>
              <a:buChar char="•"/>
              <a:defRPr/>
            </a:lvl4pPr>
            <a:lvl5pPr marL="2286000" lvl="4" indent="-317500" algn="l">
              <a:lnSpc>
                <a:spcPct val="114000"/>
              </a:lnSpc>
              <a:spcBef>
                <a:spcPts val="600"/>
              </a:spcBef>
              <a:spcAft>
                <a:spcPts val="0"/>
              </a:spcAft>
              <a:buSzPts val="14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54" name="Google Shape;154;p19"/>
          <p:cNvSpPr txBox="1">
            <a:spLocks noGrp="1"/>
          </p:cNvSpPr>
          <p:nvPr>
            <p:ph type="body" idx="2"/>
          </p:nvPr>
        </p:nvSpPr>
        <p:spPr>
          <a:xfrm>
            <a:off x="3179607" y="1416357"/>
            <a:ext cx="2682000" cy="32877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342900" algn="l">
              <a:lnSpc>
                <a:spcPct val="114000"/>
              </a:lnSpc>
              <a:spcBef>
                <a:spcPts val="1000"/>
              </a:spcBef>
              <a:spcAft>
                <a:spcPts val="0"/>
              </a:spcAft>
              <a:buSzPts val="1800"/>
              <a:buChar char="•"/>
              <a:defRPr/>
            </a:lvl2pPr>
            <a:lvl3pPr marL="1371600" lvl="2" indent="-323850" algn="l">
              <a:lnSpc>
                <a:spcPct val="114000"/>
              </a:lnSpc>
              <a:spcBef>
                <a:spcPts val="600"/>
              </a:spcBef>
              <a:spcAft>
                <a:spcPts val="0"/>
              </a:spcAft>
              <a:buSzPts val="1500"/>
              <a:buChar char="•"/>
              <a:defRPr/>
            </a:lvl3pPr>
            <a:lvl4pPr marL="1828800" lvl="3" indent="-317500" algn="l">
              <a:lnSpc>
                <a:spcPct val="114000"/>
              </a:lnSpc>
              <a:spcBef>
                <a:spcPts val="600"/>
              </a:spcBef>
              <a:spcAft>
                <a:spcPts val="0"/>
              </a:spcAft>
              <a:buSzPts val="1400"/>
              <a:buChar char="•"/>
              <a:defRPr/>
            </a:lvl4pPr>
            <a:lvl5pPr marL="2286000" lvl="4" indent="-317500" algn="l">
              <a:lnSpc>
                <a:spcPct val="114000"/>
              </a:lnSpc>
              <a:spcBef>
                <a:spcPts val="600"/>
              </a:spcBef>
              <a:spcAft>
                <a:spcPts val="0"/>
              </a:spcAft>
              <a:buSzPts val="14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55" name="Google Shape;155;p19"/>
          <p:cNvSpPr txBox="1">
            <a:spLocks noGrp="1"/>
          </p:cNvSpPr>
          <p:nvPr>
            <p:ph type="body" idx="3"/>
          </p:nvPr>
        </p:nvSpPr>
        <p:spPr>
          <a:xfrm>
            <a:off x="6107843" y="1416017"/>
            <a:ext cx="2617200" cy="32877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342900" algn="l">
              <a:lnSpc>
                <a:spcPct val="114000"/>
              </a:lnSpc>
              <a:spcBef>
                <a:spcPts val="1000"/>
              </a:spcBef>
              <a:spcAft>
                <a:spcPts val="0"/>
              </a:spcAft>
              <a:buSzPts val="1800"/>
              <a:buChar char="•"/>
              <a:defRPr/>
            </a:lvl2pPr>
            <a:lvl3pPr marL="1371600" lvl="2" indent="-323850" algn="l">
              <a:lnSpc>
                <a:spcPct val="114000"/>
              </a:lnSpc>
              <a:spcBef>
                <a:spcPts val="600"/>
              </a:spcBef>
              <a:spcAft>
                <a:spcPts val="0"/>
              </a:spcAft>
              <a:buSzPts val="1500"/>
              <a:buChar char="•"/>
              <a:defRPr/>
            </a:lvl3pPr>
            <a:lvl4pPr marL="1828800" lvl="3" indent="-317500" algn="l">
              <a:lnSpc>
                <a:spcPct val="114000"/>
              </a:lnSpc>
              <a:spcBef>
                <a:spcPts val="600"/>
              </a:spcBef>
              <a:spcAft>
                <a:spcPts val="0"/>
              </a:spcAft>
              <a:buSzPts val="1400"/>
              <a:buChar char="•"/>
              <a:defRPr/>
            </a:lvl4pPr>
            <a:lvl5pPr marL="2286000" lvl="4" indent="-317500" algn="l">
              <a:lnSpc>
                <a:spcPct val="114000"/>
              </a:lnSpc>
              <a:spcBef>
                <a:spcPts val="600"/>
              </a:spcBef>
              <a:spcAft>
                <a:spcPts val="0"/>
              </a:spcAft>
              <a:buSzPts val="14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56" name="Google Shape;156;p19"/>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i="0" u="none" strike="noStrike" cap="non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57" name="Google Shape;157;p19"/>
          <p:cNvSpPr txBox="1">
            <a:spLocks noGrp="1"/>
          </p:cNvSpPr>
          <p:nvPr>
            <p:ph type="subTitle" idx="4"/>
          </p:nvPr>
        </p:nvSpPr>
        <p:spPr>
          <a:xfrm>
            <a:off x="365760" y="655868"/>
            <a:ext cx="8344800" cy="366000"/>
          </a:xfrm>
          <a:prstGeom prst="rect">
            <a:avLst/>
          </a:prstGeom>
          <a:noFill/>
          <a:ln>
            <a:noFill/>
          </a:ln>
        </p:spPr>
        <p:txBody>
          <a:bodyPr spcFirstLastPara="1" wrap="square" lIns="91450" tIns="91450" rIns="91450" bIns="91450" anchor="t" anchorCtr="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a:endParaRPr/>
          </a:p>
        </p:txBody>
      </p:sp>
      <p:sp>
        <p:nvSpPr>
          <p:cNvPr id="158" name="Google Shape;158;p19"/>
          <p:cNvSpPr/>
          <p:nvPr/>
        </p:nvSpPr>
        <p:spPr>
          <a:xfrm>
            <a:off x="0" y="343806"/>
            <a:ext cx="137100" cy="3660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lumn +image">
  <p:cSld name="Two Column +image">
    <p:spTree>
      <p:nvGrpSpPr>
        <p:cNvPr id="1" name="Shape 159"/>
        <p:cNvGrpSpPr/>
        <p:nvPr/>
      </p:nvGrpSpPr>
      <p:grpSpPr>
        <a:xfrm>
          <a:off x="0" y="0"/>
          <a:ext cx="0" cy="0"/>
          <a:chOff x="0" y="0"/>
          <a:chExt cx="0" cy="0"/>
        </a:xfrm>
      </p:grpSpPr>
      <p:sp>
        <p:nvSpPr>
          <p:cNvPr id="160" name="Google Shape;160;p20"/>
          <p:cNvSpPr txBox="1">
            <a:spLocks noGrp="1"/>
          </p:cNvSpPr>
          <p:nvPr>
            <p:ph type="body" idx="1"/>
          </p:nvPr>
        </p:nvSpPr>
        <p:spPr>
          <a:xfrm>
            <a:off x="354558" y="1414463"/>
            <a:ext cx="2579100" cy="32877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61" name="Google Shape;161;p20"/>
          <p:cNvSpPr txBox="1">
            <a:spLocks noGrp="1"/>
          </p:cNvSpPr>
          <p:nvPr>
            <p:ph type="body" idx="2"/>
          </p:nvPr>
        </p:nvSpPr>
        <p:spPr>
          <a:xfrm>
            <a:off x="3184114" y="1414463"/>
            <a:ext cx="2682000" cy="32877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62" name="Google Shape;162;p20"/>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163" name="Google Shape;163;p20"/>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64" name="Google Shape;164;p20"/>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
        <p:nvSpPr>
          <p:cNvPr id="165" name="Google Shape;165;p20"/>
          <p:cNvSpPr txBox="1">
            <a:spLocks noGrp="1"/>
          </p:cNvSpPr>
          <p:nvPr>
            <p:ph type="body" idx="3"/>
          </p:nvPr>
        </p:nvSpPr>
        <p:spPr>
          <a:xfrm>
            <a:off x="6116857" y="1417298"/>
            <a:ext cx="2607900" cy="3288000"/>
          </a:xfrm>
          <a:prstGeom prst="rect">
            <a:avLst/>
          </a:prstGeom>
          <a:solidFill>
            <a:srgbClr val="E8E8E8"/>
          </a:solidFill>
          <a:ln>
            <a:noFill/>
          </a:ln>
        </p:spPr>
        <p:txBody>
          <a:bodyPr spcFirstLastPara="1" wrap="square" lIns="45725"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66" name="Google Shape;166;p20"/>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i="0" u="none" strike="noStrike" cap="non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67" name="Google Shape;167;p20"/>
          <p:cNvSpPr txBox="1">
            <a:spLocks noGrp="1"/>
          </p:cNvSpPr>
          <p:nvPr>
            <p:ph type="subTitle" idx="4"/>
          </p:nvPr>
        </p:nvSpPr>
        <p:spPr>
          <a:xfrm>
            <a:off x="365760" y="655868"/>
            <a:ext cx="8344800" cy="366000"/>
          </a:xfrm>
          <a:prstGeom prst="rect">
            <a:avLst/>
          </a:prstGeom>
          <a:noFill/>
          <a:ln>
            <a:noFill/>
          </a:ln>
        </p:spPr>
        <p:txBody>
          <a:bodyPr spcFirstLastPara="1" wrap="square" lIns="91450" tIns="91450" rIns="91450" bIns="91450" anchor="t" anchorCtr="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a:endParaRPr/>
          </a:p>
        </p:txBody>
      </p:sp>
      <p:sp>
        <p:nvSpPr>
          <p:cNvPr id="168" name="Google Shape;168;p20"/>
          <p:cNvSpPr/>
          <p:nvPr/>
        </p:nvSpPr>
        <p:spPr>
          <a:xfrm>
            <a:off x="0" y="343806"/>
            <a:ext cx="137100" cy="3660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01">
  <p:cSld name="Cover 01">
    <p:bg>
      <p:bgPr>
        <a:solidFill>
          <a:schemeClr val="accent1"/>
        </a:solidFill>
        <a:effectLst/>
      </p:bgPr>
    </p:bg>
    <p:spTree>
      <p:nvGrpSpPr>
        <p:cNvPr id="1" name="Shape 20"/>
        <p:cNvGrpSpPr/>
        <p:nvPr/>
      </p:nvGrpSpPr>
      <p:grpSpPr>
        <a:xfrm>
          <a:off x="0" y="0"/>
          <a:ext cx="0" cy="0"/>
          <a:chOff x="0" y="0"/>
          <a:chExt cx="0" cy="0"/>
        </a:xfrm>
      </p:grpSpPr>
      <p:sp>
        <p:nvSpPr>
          <p:cNvPr id="21" name="Google Shape;21;p3"/>
          <p:cNvSpPr txBox="1">
            <a:spLocks noGrp="1"/>
          </p:cNvSpPr>
          <p:nvPr>
            <p:ph type="subTitle" idx="1"/>
          </p:nvPr>
        </p:nvSpPr>
        <p:spPr>
          <a:xfrm>
            <a:off x="364876" y="3131803"/>
            <a:ext cx="5919600" cy="409200"/>
          </a:xfrm>
          <a:prstGeom prst="rect">
            <a:avLst/>
          </a:prstGeom>
          <a:noFill/>
          <a:ln>
            <a:noFill/>
          </a:ln>
        </p:spPr>
        <p:txBody>
          <a:bodyPr spcFirstLastPara="1" wrap="square" lIns="91450" tIns="0" rIns="45725" bIns="22850" anchor="t" anchorCtr="0">
            <a:noAutofit/>
          </a:bodyPr>
          <a:lstStyle>
            <a:lvl1pPr lvl="0" algn="l">
              <a:lnSpc>
                <a:spcPct val="114000"/>
              </a:lnSpc>
              <a:spcBef>
                <a:spcPts val="0"/>
              </a:spcBef>
              <a:spcAft>
                <a:spcPts val="0"/>
              </a:spcAft>
              <a:buClr>
                <a:schemeClr val="dk1"/>
              </a:buClr>
              <a:buSzPts val="1800"/>
              <a:buNone/>
              <a:defRPr sz="1800" b="1">
                <a:solidFill>
                  <a:schemeClr val="dk1"/>
                </a:solidFill>
              </a:defRPr>
            </a:lvl1pPr>
            <a:lvl2pPr lvl="1" algn="ctr">
              <a:lnSpc>
                <a:spcPct val="114000"/>
              </a:lnSpc>
              <a:spcBef>
                <a:spcPts val="1000"/>
              </a:spcBef>
              <a:spcAft>
                <a:spcPts val="0"/>
              </a:spcAft>
              <a:buSzPts val="1500"/>
              <a:buNone/>
              <a:defRPr sz="1500"/>
            </a:lvl2pPr>
            <a:lvl3pPr lvl="2" algn="ctr">
              <a:lnSpc>
                <a:spcPct val="114000"/>
              </a:lnSpc>
              <a:spcBef>
                <a:spcPts val="600"/>
              </a:spcBef>
              <a:spcAft>
                <a:spcPts val="0"/>
              </a:spcAft>
              <a:buSzPts val="1400"/>
              <a:buNone/>
              <a:defRPr sz="1400"/>
            </a:lvl3pPr>
            <a:lvl4pPr lvl="3" algn="ctr">
              <a:lnSpc>
                <a:spcPct val="114000"/>
              </a:lnSpc>
              <a:spcBef>
                <a:spcPts val="600"/>
              </a:spcBef>
              <a:spcAft>
                <a:spcPts val="0"/>
              </a:spcAft>
              <a:buSzPts val="1200"/>
              <a:buNone/>
              <a:defRPr sz="1200"/>
            </a:lvl4pPr>
            <a:lvl5pPr lvl="4" algn="ctr">
              <a:lnSpc>
                <a:spcPct val="114000"/>
              </a:lnSpc>
              <a:spcBef>
                <a:spcPts val="600"/>
              </a:spcBef>
              <a:spcAft>
                <a:spcPts val="0"/>
              </a:spcAft>
              <a:buSzPts val="12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2" name="Google Shape;22;p3"/>
          <p:cNvSpPr txBox="1">
            <a:spLocks noGrp="1"/>
          </p:cNvSpPr>
          <p:nvPr>
            <p:ph type="body" idx="2"/>
          </p:nvPr>
        </p:nvSpPr>
        <p:spPr>
          <a:xfrm>
            <a:off x="364876" y="4184597"/>
            <a:ext cx="3635400" cy="379500"/>
          </a:xfrm>
          <a:prstGeom prst="rect">
            <a:avLst/>
          </a:prstGeom>
          <a:noFill/>
          <a:ln>
            <a:noFill/>
          </a:ln>
        </p:spPr>
        <p:txBody>
          <a:bodyPr spcFirstLastPara="1" wrap="square" lIns="91450" tIns="22850" rIns="45725" bIns="22850" anchor="b" anchorCtr="0">
            <a:noAutofit/>
          </a:bodyPr>
          <a:lstStyle>
            <a:lvl1pPr marL="457200" lvl="0" indent="-228600" algn="l">
              <a:lnSpc>
                <a:spcPct val="114000"/>
              </a:lnSpc>
              <a:spcBef>
                <a:spcPts val="0"/>
              </a:spcBef>
              <a:spcAft>
                <a:spcPts val="0"/>
              </a:spcAft>
              <a:buClr>
                <a:schemeClr val="dk1"/>
              </a:buClr>
              <a:buSzPts val="1400"/>
              <a:buNone/>
              <a:defRPr sz="1400" b="1">
                <a:solidFill>
                  <a:schemeClr val="dk1"/>
                </a:solidFill>
              </a:defRPr>
            </a:lvl1pPr>
            <a:lvl2pPr marL="914400" lvl="1" indent="-228600" algn="l">
              <a:lnSpc>
                <a:spcPct val="114000"/>
              </a:lnSpc>
              <a:spcBef>
                <a:spcPts val="0"/>
              </a:spcBef>
              <a:spcAft>
                <a:spcPts val="0"/>
              </a:spcAft>
              <a:buSzPts val="1400"/>
              <a:buNone/>
              <a:defRPr sz="1400"/>
            </a:lvl2pPr>
            <a:lvl3pPr marL="1371600" lvl="2" indent="-228600" algn="l">
              <a:lnSpc>
                <a:spcPct val="114000"/>
              </a:lnSpc>
              <a:spcBef>
                <a:spcPts val="600"/>
              </a:spcBef>
              <a:spcAft>
                <a:spcPts val="0"/>
              </a:spcAft>
              <a:buSzPts val="1400"/>
              <a:buNone/>
              <a:defRPr sz="1400"/>
            </a:lvl3pPr>
            <a:lvl4pPr marL="1828800" lvl="3" indent="-228600" algn="l">
              <a:lnSpc>
                <a:spcPct val="114000"/>
              </a:lnSpc>
              <a:spcBef>
                <a:spcPts val="600"/>
              </a:spcBef>
              <a:spcAft>
                <a:spcPts val="0"/>
              </a:spcAft>
              <a:buSzPts val="1400"/>
              <a:buNone/>
              <a:defRPr sz="1400"/>
            </a:lvl4pPr>
            <a:lvl5pPr marL="2286000" lvl="4" indent="-228600" algn="l">
              <a:lnSpc>
                <a:spcPct val="114000"/>
              </a:lnSpc>
              <a:spcBef>
                <a:spcPts val="600"/>
              </a:spcBef>
              <a:spcAft>
                <a:spcPts val="0"/>
              </a:spcAft>
              <a:buSzPts val="1400"/>
              <a:buNone/>
              <a:defRPr sz="1400"/>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23" name="Google Shape;23;p3"/>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p:txBody>
      </p:sp>
      <p:sp>
        <p:nvSpPr>
          <p:cNvPr id="24" name="Google Shape;24;p3"/>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 202</a:t>
            </a:r>
            <a:r>
              <a:rPr lang="en-US" sz="600">
                <a:solidFill>
                  <a:schemeClr val="lt1"/>
                </a:solidFill>
              </a:rPr>
              <a:t>5</a:t>
            </a:r>
            <a:r>
              <a:rPr lang="en-US" sz="600" b="0" i="0" u="none" strike="noStrike" cap="none">
                <a:solidFill>
                  <a:schemeClr val="lt1"/>
                </a:solidFill>
                <a:latin typeface="Arial"/>
                <a:ea typeface="Arial"/>
                <a:cs typeface="Arial"/>
                <a:sym typeface="Arial"/>
              </a:rPr>
              <a:t> Snowflake Inc. All Rights Reserved</a:t>
            </a:r>
            <a:endParaRPr sz="600" b="0" i="0" u="none" strike="noStrike" cap="none">
              <a:solidFill>
                <a:schemeClr val="lt1"/>
              </a:solidFill>
              <a:latin typeface="Arial"/>
              <a:ea typeface="Arial"/>
              <a:cs typeface="Arial"/>
              <a:sym typeface="Arial"/>
            </a:endParaRPr>
          </a:p>
        </p:txBody>
      </p:sp>
      <p:sp>
        <p:nvSpPr>
          <p:cNvPr id="25" name="Google Shape;25;p3"/>
          <p:cNvSpPr txBox="1">
            <a:spLocks noGrp="1"/>
          </p:cNvSpPr>
          <p:nvPr>
            <p:ph type="title"/>
          </p:nvPr>
        </p:nvSpPr>
        <p:spPr>
          <a:xfrm>
            <a:off x="364875" y="664213"/>
            <a:ext cx="6708900" cy="2327700"/>
          </a:xfrm>
          <a:prstGeom prst="rect">
            <a:avLst/>
          </a:prstGeom>
          <a:noFill/>
          <a:ln>
            <a:noFill/>
          </a:ln>
        </p:spPr>
        <p:txBody>
          <a:bodyPr spcFirstLastPara="1" wrap="square" lIns="45725" tIns="45725" rIns="45725" bIns="45725" anchor="b" anchorCtr="0">
            <a:noAutofit/>
          </a:bodyPr>
          <a:lstStyle>
            <a:lvl1pPr marL="0" marR="0" lvl="0" indent="0" algn="l" rtl="0">
              <a:lnSpc>
                <a:spcPct val="85000"/>
              </a:lnSpc>
              <a:spcBef>
                <a:spcPts val="0"/>
              </a:spcBef>
              <a:spcAft>
                <a:spcPts val="0"/>
              </a:spcAft>
              <a:buClr>
                <a:schemeClr val="lt1"/>
              </a:buClr>
              <a:buSzPts val="4400"/>
              <a:buNone/>
              <a:defRPr sz="4400">
                <a:solidFill>
                  <a:schemeClr val="lt1"/>
                </a:solidFill>
              </a:defRPr>
            </a:lvl1pPr>
            <a:lvl2pPr lvl="1" rtl="0">
              <a:lnSpc>
                <a:spcPct val="105000"/>
              </a:lnSpc>
              <a:spcBef>
                <a:spcPts val="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2pPr>
            <a:lvl3pPr lvl="2" rtl="0">
              <a:lnSpc>
                <a:spcPct val="105000"/>
              </a:lnSpc>
              <a:spcBef>
                <a:spcPts val="50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3pPr>
            <a:lvl4pPr lvl="3" rtl="0">
              <a:lnSpc>
                <a:spcPct val="105000"/>
              </a:lnSpc>
              <a:spcBef>
                <a:spcPts val="50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4pPr>
            <a:lvl5pPr lvl="4" rtl="0">
              <a:lnSpc>
                <a:spcPct val="105000"/>
              </a:lnSpc>
              <a:spcBef>
                <a:spcPts val="50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5pPr>
            <a:lvl6pPr lvl="5" rtl="0">
              <a:lnSpc>
                <a:spcPct val="105000"/>
              </a:lnSpc>
              <a:spcBef>
                <a:spcPts val="50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6pPr>
            <a:lvl7pPr lvl="6" rtl="0">
              <a:lnSpc>
                <a:spcPct val="105000"/>
              </a:lnSpc>
              <a:spcBef>
                <a:spcPts val="50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7pPr>
            <a:lvl8pPr lvl="7" rtl="0">
              <a:lnSpc>
                <a:spcPct val="105000"/>
              </a:lnSpc>
              <a:spcBef>
                <a:spcPts val="50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8pPr>
            <a:lvl9pPr lvl="8" rtl="0">
              <a:lnSpc>
                <a:spcPct val="105000"/>
              </a:lnSpc>
              <a:spcBef>
                <a:spcPts val="500"/>
              </a:spcBef>
              <a:spcAft>
                <a:spcPts val="500"/>
              </a:spcAft>
              <a:buClr>
                <a:schemeClr val="lt1"/>
              </a:buClr>
              <a:buSzPts val="4400"/>
              <a:buFont typeface="Arial Black"/>
              <a:buNone/>
              <a:defRPr sz="4400" b="0">
                <a:solidFill>
                  <a:schemeClr val="lt1"/>
                </a:solidFill>
                <a:latin typeface="Arial Black"/>
                <a:ea typeface="Arial Black"/>
                <a:cs typeface="Arial Black"/>
                <a:sym typeface="Arial Black"/>
              </a:defRPr>
            </a:lvl9pPr>
          </a:lstStyle>
          <a:p>
            <a:endParaRPr/>
          </a:p>
        </p:txBody>
      </p:sp>
      <p:pic>
        <p:nvPicPr>
          <p:cNvPr id="26" name="Google Shape;26;p3" title="swt25-cloud-06.png"/>
          <p:cNvPicPr preferRelativeResize="0"/>
          <p:nvPr/>
        </p:nvPicPr>
        <p:blipFill>
          <a:blip r:embed="rId2">
            <a:alphaModFix/>
          </a:blip>
          <a:stretch>
            <a:fillRect/>
          </a:stretch>
        </p:blipFill>
        <p:spPr>
          <a:xfrm>
            <a:off x="7365874" y="2381525"/>
            <a:ext cx="1502577" cy="858400"/>
          </a:xfrm>
          <a:prstGeom prst="rect">
            <a:avLst/>
          </a:prstGeom>
          <a:noFill/>
          <a:ln>
            <a:noFill/>
          </a:ln>
        </p:spPr>
      </p:pic>
      <p:pic>
        <p:nvPicPr>
          <p:cNvPr id="27" name="Google Shape;27;p3" title="swt25-cloud-06.png"/>
          <p:cNvPicPr preferRelativeResize="0"/>
          <p:nvPr/>
        </p:nvPicPr>
        <p:blipFill>
          <a:blip r:embed="rId2">
            <a:alphaModFix/>
          </a:blip>
          <a:stretch>
            <a:fillRect/>
          </a:stretch>
        </p:blipFill>
        <p:spPr>
          <a:xfrm>
            <a:off x="5608275" y="2991921"/>
            <a:ext cx="1502577" cy="858403"/>
          </a:xfrm>
          <a:prstGeom prst="rect">
            <a:avLst/>
          </a:prstGeom>
          <a:noFill/>
          <a:ln>
            <a:noFill/>
          </a:ln>
        </p:spPr>
      </p:pic>
      <p:pic>
        <p:nvPicPr>
          <p:cNvPr id="28" name="Google Shape;28;p3" title="sno25-swt-vignettes-r7-rgb_left-corner-1 copy.png"/>
          <p:cNvPicPr preferRelativeResize="0"/>
          <p:nvPr/>
        </p:nvPicPr>
        <p:blipFill rotWithShape="1">
          <a:blip r:embed="rId3">
            <a:alphaModFix/>
          </a:blip>
          <a:srcRect t="2061" b="2061"/>
          <a:stretch/>
        </p:blipFill>
        <p:spPr>
          <a:xfrm>
            <a:off x="5247874" y="2053687"/>
            <a:ext cx="3896125" cy="308981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Four Column Layout">
  <p:cSld name="Four Column Layout">
    <p:spTree>
      <p:nvGrpSpPr>
        <p:cNvPr id="1" name="Shape 169"/>
        <p:cNvGrpSpPr/>
        <p:nvPr/>
      </p:nvGrpSpPr>
      <p:grpSpPr>
        <a:xfrm>
          <a:off x="0" y="0"/>
          <a:ext cx="0" cy="0"/>
          <a:chOff x="0" y="0"/>
          <a:chExt cx="0" cy="0"/>
        </a:xfrm>
      </p:grpSpPr>
      <p:sp>
        <p:nvSpPr>
          <p:cNvPr id="170" name="Google Shape;170;p21"/>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171" name="Google Shape;171;p21"/>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72" name="Google Shape;172;p21"/>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
        <p:nvSpPr>
          <p:cNvPr id="173" name="Google Shape;173;p21"/>
          <p:cNvSpPr txBox="1">
            <a:spLocks noGrp="1"/>
          </p:cNvSpPr>
          <p:nvPr>
            <p:ph type="body" idx="1"/>
          </p:nvPr>
        </p:nvSpPr>
        <p:spPr>
          <a:xfrm>
            <a:off x="354558" y="1425322"/>
            <a:ext cx="1866900" cy="32799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400"/>
              <a:buNone/>
              <a:defRPr sz="1400"/>
            </a:lvl1pPr>
            <a:lvl2pPr marL="914400" lvl="1" indent="-304800" algn="l">
              <a:lnSpc>
                <a:spcPct val="114000"/>
              </a:lnSpc>
              <a:spcBef>
                <a:spcPts val="1000"/>
              </a:spcBef>
              <a:spcAft>
                <a:spcPts val="0"/>
              </a:spcAft>
              <a:buSzPts val="1200"/>
              <a:buChar char="•"/>
              <a:defRPr sz="1200"/>
            </a:lvl2pPr>
            <a:lvl3pPr marL="1371600" lvl="2" indent="-292100" algn="l">
              <a:lnSpc>
                <a:spcPct val="114000"/>
              </a:lnSpc>
              <a:spcBef>
                <a:spcPts val="600"/>
              </a:spcBef>
              <a:spcAft>
                <a:spcPts val="0"/>
              </a:spcAft>
              <a:buSzPts val="1000"/>
              <a:buChar char="•"/>
              <a:defRPr sz="1000"/>
            </a:lvl3pPr>
            <a:lvl4pPr marL="1828800" lvl="3" indent="-292100" algn="l">
              <a:lnSpc>
                <a:spcPct val="114000"/>
              </a:lnSpc>
              <a:spcBef>
                <a:spcPts val="600"/>
              </a:spcBef>
              <a:spcAft>
                <a:spcPts val="0"/>
              </a:spcAft>
              <a:buSzPts val="1000"/>
              <a:buChar char="•"/>
              <a:defRPr sz="1000"/>
            </a:lvl4pPr>
            <a:lvl5pPr marL="2286000" lvl="4" indent="-292100" algn="l">
              <a:lnSpc>
                <a:spcPct val="114000"/>
              </a:lnSpc>
              <a:spcBef>
                <a:spcPts val="600"/>
              </a:spcBef>
              <a:spcAft>
                <a:spcPts val="0"/>
              </a:spcAft>
              <a:buSzPts val="1000"/>
              <a:buChar char="•"/>
              <a:defRPr sz="1000"/>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74" name="Google Shape;174;p21"/>
          <p:cNvSpPr txBox="1">
            <a:spLocks noGrp="1"/>
          </p:cNvSpPr>
          <p:nvPr>
            <p:ph type="body" idx="2"/>
          </p:nvPr>
        </p:nvSpPr>
        <p:spPr>
          <a:xfrm>
            <a:off x="2516821" y="1425322"/>
            <a:ext cx="1866900" cy="32799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400"/>
              <a:buNone/>
              <a:defRPr sz="1400"/>
            </a:lvl1pPr>
            <a:lvl2pPr marL="914400" lvl="1" indent="-304800" algn="l">
              <a:lnSpc>
                <a:spcPct val="114000"/>
              </a:lnSpc>
              <a:spcBef>
                <a:spcPts val="1000"/>
              </a:spcBef>
              <a:spcAft>
                <a:spcPts val="0"/>
              </a:spcAft>
              <a:buSzPts val="1200"/>
              <a:buChar char="•"/>
              <a:defRPr sz="1200"/>
            </a:lvl2pPr>
            <a:lvl3pPr marL="1371600" lvl="2" indent="-292100" algn="l">
              <a:lnSpc>
                <a:spcPct val="114000"/>
              </a:lnSpc>
              <a:spcBef>
                <a:spcPts val="600"/>
              </a:spcBef>
              <a:spcAft>
                <a:spcPts val="0"/>
              </a:spcAft>
              <a:buSzPts val="1000"/>
              <a:buChar char="•"/>
              <a:defRPr sz="1000"/>
            </a:lvl3pPr>
            <a:lvl4pPr marL="1828800" lvl="3" indent="-292100" algn="l">
              <a:lnSpc>
                <a:spcPct val="114000"/>
              </a:lnSpc>
              <a:spcBef>
                <a:spcPts val="600"/>
              </a:spcBef>
              <a:spcAft>
                <a:spcPts val="0"/>
              </a:spcAft>
              <a:buSzPts val="1000"/>
              <a:buChar char="•"/>
              <a:defRPr sz="1000"/>
            </a:lvl4pPr>
            <a:lvl5pPr marL="2286000" lvl="4" indent="-292100" algn="l">
              <a:lnSpc>
                <a:spcPct val="114000"/>
              </a:lnSpc>
              <a:spcBef>
                <a:spcPts val="600"/>
              </a:spcBef>
              <a:spcAft>
                <a:spcPts val="0"/>
              </a:spcAft>
              <a:buSzPts val="1000"/>
              <a:buChar char="•"/>
              <a:defRPr sz="1000"/>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75" name="Google Shape;175;p21"/>
          <p:cNvSpPr txBox="1">
            <a:spLocks noGrp="1"/>
          </p:cNvSpPr>
          <p:nvPr>
            <p:ph type="body" idx="3"/>
          </p:nvPr>
        </p:nvSpPr>
        <p:spPr>
          <a:xfrm>
            <a:off x="4679083" y="1425322"/>
            <a:ext cx="1894800" cy="32799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400"/>
              <a:buNone/>
              <a:defRPr sz="1400"/>
            </a:lvl1pPr>
            <a:lvl2pPr marL="914400" lvl="1" indent="-304800" algn="l">
              <a:lnSpc>
                <a:spcPct val="114000"/>
              </a:lnSpc>
              <a:spcBef>
                <a:spcPts val="1000"/>
              </a:spcBef>
              <a:spcAft>
                <a:spcPts val="0"/>
              </a:spcAft>
              <a:buSzPts val="1200"/>
              <a:buChar char="•"/>
              <a:defRPr sz="1200"/>
            </a:lvl2pPr>
            <a:lvl3pPr marL="1371600" lvl="2" indent="-292100" algn="l">
              <a:lnSpc>
                <a:spcPct val="114000"/>
              </a:lnSpc>
              <a:spcBef>
                <a:spcPts val="600"/>
              </a:spcBef>
              <a:spcAft>
                <a:spcPts val="0"/>
              </a:spcAft>
              <a:buSzPts val="1000"/>
              <a:buChar char="•"/>
              <a:defRPr sz="1000"/>
            </a:lvl3pPr>
            <a:lvl4pPr marL="1828800" lvl="3" indent="-292100" algn="l">
              <a:lnSpc>
                <a:spcPct val="114000"/>
              </a:lnSpc>
              <a:spcBef>
                <a:spcPts val="600"/>
              </a:spcBef>
              <a:spcAft>
                <a:spcPts val="0"/>
              </a:spcAft>
              <a:buSzPts val="1000"/>
              <a:buChar char="•"/>
              <a:defRPr sz="1000"/>
            </a:lvl4pPr>
            <a:lvl5pPr marL="2286000" lvl="4" indent="-292100" algn="l">
              <a:lnSpc>
                <a:spcPct val="114000"/>
              </a:lnSpc>
              <a:spcBef>
                <a:spcPts val="600"/>
              </a:spcBef>
              <a:spcAft>
                <a:spcPts val="0"/>
              </a:spcAft>
              <a:buSzPts val="1000"/>
              <a:buChar char="•"/>
              <a:defRPr sz="1000"/>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76" name="Google Shape;176;p21"/>
          <p:cNvSpPr txBox="1">
            <a:spLocks noGrp="1"/>
          </p:cNvSpPr>
          <p:nvPr>
            <p:ph type="body" idx="4"/>
          </p:nvPr>
        </p:nvSpPr>
        <p:spPr>
          <a:xfrm>
            <a:off x="6869236" y="1425322"/>
            <a:ext cx="1856700" cy="32799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400"/>
              <a:buNone/>
              <a:defRPr sz="1400"/>
            </a:lvl1pPr>
            <a:lvl2pPr marL="914400" lvl="1" indent="-304800" algn="l">
              <a:lnSpc>
                <a:spcPct val="114000"/>
              </a:lnSpc>
              <a:spcBef>
                <a:spcPts val="1000"/>
              </a:spcBef>
              <a:spcAft>
                <a:spcPts val="0"/>
              </a:spcAft>
              <a:buSzPts val="1200"/>
              <a:buChar char="•"/>
              <a:defRPr sz="1200"/>
            </a:lvl2pPr>
            <a:lvl3pPr marL="1371600" lvl="2" indent="-292100" algn="l">
              <a:lnSpc>
                <a:spcPct val="114000"/>
              </a:lnSpc>
              <a:spcBef>
                <a:spcPts val="600"/>
              </a:spcBef>
              <a:spcAft>
                <a:spcPts val="0"/>
              </a:spcAft>
              <a:buSzPts val="1000"/>
              <a:buChar char="•"/>
              <a:defRPr sz="1000"/>
            </a:lvl3pPr>
            <a:lvl4pPr marL="1828800" lvl="3" indent="-292100" algn="l">
              <a:lnSpc>
                <a:spcPct val="114000"/>
              </a:lnSpc>
              <a:spcBef>
                <a:spcPts val="600"/>
              </a:spcBef>
              <a:spcAft>
                <a:spcPts val="0"/>
              </a:spcAft>
              <a:buSzPts val="1000"/>
              <a:buChar char="•"/>
              <a:defRPr sz="1000"/>
            </a:lvl4pPr>
            <a:lvl5pPr marL="2286000" lvl="4" indent="-292100" algn="l">
              <a:lnSpc>
                <a:spcPct val="114000"/>
              </a:lnSpc>
              <a:spcBef>
                <a:spcPts val="600"/>
              </a:spcBef>
              <a:spcAft>
                <a:spcPts val="0"/>
              </a:spcAft>
              <a:buSzPts val="1000"/>
              <a:buChar char="•"/>
              <a:defRPr sz="1000"/>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77" name="Google Shape;177;p21"/>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i="0" u="none" strike="noStrike" cap="non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78" name="Google Shape;178;p21"/>
          <p:cNvSpPr txBox="1">
            <a:spLocks noGrp="1"/>
          </p:cNvSpPr>
          <p:nvPr>
            <p:ph type="subTitle" idx="5"/>
          </p:nvPr>
        </p:nvSpPr>
        <p:spPr>
          <a:xfrm>
            <a:off x="365760" y="655868"/>
            <a:ext cx="8344800" cy="366000"/>
          </a:xfrm>
          <a:prstGeom prst="rect">
            <a:avLst/>
          </a:prstGeom>
          <a:noFill/>
          <a:ln>
            <a:noFill/>
          </a:ln>
        </p:spPr>
        <p:txBody>
          <a:bodyPr spcFirstLastPara="1" wrap="square" lIns="91450" tIns="91450" rIns="91450" bIns="91450" anchor="t" anchorCtr="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a:endParaRPr/>
          </a:p>
        </p:txBody>
      </p:sp>
      <p:sp>
        <p:nvSpPr>
          <p:cNvPr id="179" name="Google Shape;179;p21"/>
          <p:cNvSpPr/>
          <p:nvPr/>
        </p:nvSpPr>
        <p:spPr>
          <a:xfrm>
            <a:off x="0" y="343806"/>
            <a:ext cx="137100" cy="3660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our Column Layout w titles">
  <p:cSld name="Four Column Layout w titles">
    <p:spTree>
      <p:nvGrpSpPr>
        <p:cNvPr id="1" name="Shape 180"/>
        <p:cNvGrpSpPr/>
        <p:nvPr/>
      </p:nvGrpSpPr>
      <p:grpSpPr>
        <a:xfrm>
          <a:off x="0" y="0"/>
          <a:ext cx="0" cy="0"/>
          <a:chOff x="0" y="0"/>
          <a:chExt cx="0" cy="0"/>
        </a:xfrm>
      </p:grpSpPr>
      <p:sp>
        <p:nvSpPr>
          <p:cNvPr id="181" name="Google Shape;181;p22"/>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182" name="Google Shape;182;p22"/>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83" name="Google Shape;183;p22"/>
          <p:cNvSpPr txBox="1"/>
          <p:nvPr/>
        </p:nvSpPr>
        <p:spPr>
          <a:xfrm>
            <a:off x="8334250"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
        <p:nvSpPr>
          <p:cNvPr id="184" name="Google Shape;184;p22"/>
          <p:cNvSpPr txBox="1">
            <a:spLocks noGrp="1"/>
          </p:cNvSpPr>
          <p:nvPr>
            <p:ph type="body" idx="1"/>
          </p:nvPr>
        </p:nvSpPr>
        <p:spPr>
          <a:xfrm>
            <a:off x="354558" y="1364480"/>
            <a:ext cx="1875300" cy="387300"/>
          </a:xfrm>
          <a:prstGeom prst="rect">
            <a:avLst/>
          </a:prstGeom>
          <a:noFill/>
          <a:ln>
            <a:noFill/>
          </a:ln>
        </p:spPr>
        <p:txBody>
          <a:bodyPr spcFirstLastPara="1" wrap="square" lIns="91450" tIns="22850" rIns="45725" bIns="0" anchor="b" anchorCtr="0">
            <a:noAutofit/>
          </a:bodyPr>
          <a:lstStyle>
            <a:lvl1pPr marL="457200" lvl="0" indent="-228600" algn="l">
              <a:lnSpc>
                <a:spcPct val="114000"/>
              </a:lnSpc>
              <a:spcBef>
                <a:spcPts val="0"/>
              </a:spcBef>
              <a:spcAft>
                <a:spcPts val="0"/>
              </a:spcAft>
              <a:buClr>
                <a:schemeClr val="dk2"/>
              </a:buClr>
              <a:buSzPts val="1400"/>
              <a:buNone/>
              <a:defRPr sz="1400" b="1">
                <a:solidFill>
                  <a:schemeClr val="dk2"/>
                </a:solidFill>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85" name="Google Shape;185;p22"/>
          <p:cNvSpPr txBox="1">
            <a:spLocks noGrp="1"/>
          </p:cNvSpPr>
          <p:nvPr>
            <p:ph type="body" idx="2"/>
          </p:nvPr>
        </p:nvSpPr>
        <p:spPr>
          <a:xfrm>
            <a:off x="2506191" y="1364480"/>
            <a:ext cx="1876500" cy="387300"/>
          </a:xfrm>
          <a:prstGeom prst="rect">
            <a:avLst/>
          </a:prstGeom>
          <a:noFill/>
          <a:ln>
            <a:noFill/>
          </a:ln>
        </p:spPr>
        <p:txBody>
          <a:bodyPr spcFirstLastPara="1" wrap="square" lIns="91450" tIns="22850" rIns="45725" bIns="0" anchor="b" anchorCtr="0">
            <a:noAutofit/>
          </a:bodyPr>
          <a:lstStyle>
            <a:lvl1pPr marL="457200" lvl="0" indent="-228600" algn="l">
              <a:lnSpc>
                <a:spcPct val="114000"/>
              </a:lnSpc>
              <a:spcBef>
                <a:spcPts val="0"/>
              </a:spcBef>
              <a:spcAft>
                <a:spcPts val="0"/>
              </a:spcAft>
              <a:buClr>
                <a:schemeClr val="dk2"/>
              </a:buClr>
              <a:buSzPts val="1400"/>
              <a:buNone/>
              <a:defRPr sz="1400" b="1">
                <a:solidFill>
                  <a:schemeClr val="dk2"/>
                </a:solidFill>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86" name="Google Shape;186;p22"/>
          <p:cNvSpPr txBox="1">
            <a:spLocks noGrp="1"/>
          </p:cNvSpPr>
          <p:nvPr>
            <p:ph type="body" idx="3"/>
          </p:nvPr>
        </p:nvSpPr>
        <p:spPr>
          <a:xfrm>
            <a:off x="4658784" y="1364480"/>
            <a:ext cx="1923000" cy="387300"/>
          </a:xfrm>
          <a:prstGeom prst="rect">
            <a:avLst/>
          </a:prstGeom>
          <a:noFill/>
          <a:ln>
            <a:noFill/>
          </a:ln>
        </p:spPr>
        <p:txBody>
          <a:bodyPr spcFirstLastPara="1" wrap="square" lIns="91450" tIns="22850" rIns="45725" bIns="0" anchor="b" anchorCtr="0">
            <a:noAutofit/>
          </a:bodyPr>
          <a:lstStyle>
            <a:lvl1pPr marL="457200" lvl="0" indent="-228600" algn="l">
              <a:lnSpc>
                <a:spcPct val="114000"/>
              </a:lnSpc>
              <a:spcBef>
                <a:spcPts val="0"/>
              </a:spcBef>
              <a:spcAft>
                <a:spcPts val="0"/>
              </a:spcAft>
              <a:buClr>
                <a:schemeClr val="dk2"/>
              </a:buClr>
              <a:buSzPts val="1400"/>
              <a:buNone/>
              <a:defRPr sz="1400" b="1">
                <a:solidFill>
                  <a:schemeClr val="dk2"/>
                </a:solidFill>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87" name="Google Shape;187;p22"/>
          <p:cNvSpPr txBox="1">
            <a:spLocks noGrp="1"/>
          </p:cNvSpPr>
          <p:nvPr>
            <p:ph type="body" idx="4"/>
          </p:nvPr>
        </p:nvSpPr>
        <p:spPr>
          <a:xfrm>
            <a:off x="6857999" y="1364480"/>
            <a:ext cx="1866900" cy="387300"/>
          </a:xfrm>
          <a:prstGeom prst="rect">
            <a:avLst/>
          </a:prstGeom>
          <a:noFill/>
          <a:ln>
            <a:noFill/>
          </a:ln>
        </p:spPr>
        <p:txBody>
          <a:bodyPr spcFirstLastPara="1" wrap="square" lIns="91450" tIns="22850" rIns="45725" bIns="0" anchor="b" anchorCtr="0">
            <a:noAutofit/>
          </a:bodyPr>
          <a:lstStyle>
            <a:lvl1pPr marL="457200" lvl="0" indent="-228600" algn="l">
              <a:lnSpc>
                <a:spcPct val="114000"/>
              </a:lnSpc>
              <a:spcBef>
                <a:spcPts val="0"/>
              </a:spcBef>
              <a:spcAft>
                <a:spcPts val="0"/>
              </a:spcAft>
              <a:buClr>
                <a:schemeClr val="dk2"/>
              </a:buClr>
              <a:buSzPts val="1400"/>
              <a:buNone/>
              <a:defRPr sz="1400" b="1">
                <a:solidFill>
                  <a:schemeClr val="dk2"/>
                </a:solidFill>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88" name="Google Shape;188;p22"/>
          <p:cNvSpPr txBox="1">
            <a:spLocks noGrp="1"/>
          </p:cNvSpPr>
          <p:nvPr>
            <p:ph type="body" idx="5"/>
          </p:nvPr>
        </p:nvSpPr>
        <p:spPr>
          <a:xfrm>
            <a:off x="354558" y="1763184"/>
            <a:ext cx="1866900" cy="29421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400"/>
              <a:buNone/>
              <a:defRPr sz="1400"/>
            </a:lvl1pPr>
            <a:lvl2pPr marL="914400" lvl="1" indent="-304800" algn="l">
              <a:lnSpc>
                <a:spcPct val="114000"/>
              </a:lnSpc>
              <a:spcBef>
                <a:spcPts val="1000"/>
              </a:spcBef>
              <a:spcAft>
                <a:spcPts val="0"/>
              </a:spcAft>
              <a:buSzPts val="1200"/>
              <a:buChar char="•"/>
              <a:defRPr sz="1200"/>
            </a:lvl2pPr>
            <a:lvl3pPr marL="1371600" lvl="2" indent="-292100" algn="l">
              <a:lnSpc>
                <a:spcPct val="114000"/>
              </a:lnSpc>
              <a:spcBef>
                <a:spcPts val="600"/>
              </a:spcBef>
              <a:spcAft>
                <a:spcPts val="0"/>
              </a:spcAft>
              <a:buSzPts val="1000"/>
              <a:buChar char="•"/>
              <a:defRPr sz="1000"/>
            </a:lvl3pPr>
            <a:lvl4pPr marL="1828800" lvl="3" indent="-292100" algn="l">
              <a:lnSpc>
                <a:spcPct val="114000"/>
              </a:lnSpc>
              <a:spcBef>
                <a:spcPts val="600"/>
              </a:spcBef>
              <a:spcAft>
                <a:spcPts val="0"/>
              </a:spcAft>
              <a:buSzPts val="1000"/>
              <a:buChar char="•"/>
              <a:defRPr sz="1000"/>
            </a:lvl4pPr>
            <a:lvl5pPr marL="2286000" lvl="4" indent="-292100" algn="l">
              <a:lnSpc>
                <a:spcPct val="114000"/>
              </a:lnSpc>
              <a:spcBef>
                <a:spcPts val="600"/>
              </a:spcBef>
              <a:spcAft>
                <a:spcPts val="0"/>
              </a:spcAft>
              <a:buSzPts val="1000"/>
              <a:buChar char="•"/>
              <a:defRPr sz="1000"/>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89" name="Google Shape;189;p22"/>
          <p:cNvSpPr txBox="1">
            <a:spLocks noGrp="1"/>
          </p:cNvSpPr>
          <p:nvPr>
            <p:ph type="body" idx="6"/>
          </p:nvPr>
        </p:nvSpPr>
        <p:spPr>
          <a:xfrm>
            <a:off x="2506192" y="1763184"/>
            <a:ext cx="1866900" cy="29421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400"/>
              <a:buNone/>
              <a:defRPr sz="1400"/>
            </a:lvl1pPr>
            <a:lvl2pPr marL="914400" lvl="1" indent="-304800" algn="l">
              <a:lnSpc>
                <a:spcPct val="114000"/>
              </a:lnSpc>
              <a:spcBef>
                <a:spcPts val="1000"/>
              </a:spcBef>
              <a:spcAft>
                <a:spcPts val="0"/>
              </a:spcAft>
              <a:buSzPts val="1200"/>
              <a:buChar char="•"/>
              <a:defRPr sz="1200"/>
            </a:lvl2pPr>
            <a:lvl3pPr marL="1371600" lvl="2" indent="-292100" algn="l">
              <a:lnSpc>
                <a:spcPct val="114000"/>
              </a:lnSpc>
              <a:spcBef>
                <a:spcPts val="600"/>
              </a:spcBef>
              <a:spcAft>
                <a:spcPts val="0"/>
              </a:spcAft>
              <a:buSzPts val="1000"/>
              <a:buChar char="•"/>
              <a:defRPr sz="1000"/>
            </a:lvl3pPr>
            <a:lvl4pPr marL="1828800" lvl="3" indent="-292100" algn="l">
              <a:lnSpc>
                <a:spcPct val="114000"/>
              </a:lnSpc>
              <a:spcBef>
                <a:spcPts val="600"/>
              </a:spcBef>
              <a:spcAft>
                <a:spcPts val="0"/>
              </a:spcAft>
              <a:buSzPts val="1000"/>
              <a:buChar char="•"/>
              <a:defRPr sz="1000"/>
            </a:lvl4pPr>
            <a:lvl5pPr marL="2286000" lvl="4" indent="-292100" algn="l">
              <a:lnSpc>
                <a:spcPct val="114000"/>
              </a:lnSpc>
              <a:spcBef>
                <a:spcPts val="600"/>
              </a:spcBef>
              <a:spcAft>
                <a:spcPts val="0"/>
              </a:spcAft>
              <a:buSzPts val="1000"/>
              <a:buChar char="•"/>
              <a:defRPr sz="1000"/>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90" name="Google Shape;190;p22"/>
          <p:cNvSpPr txBox="1">
            <a:spLocks noGrp="1"/>
          </p:cNvSpPr>
          <p:nvPr>
            <p:ph type="body" idx="7"/>
          </p:nvPr>
        </p:nvSpPr>
        <p:spPr>
          <a:xfrm>
            <a:off x="4658784" y="1763184"/>
            <a:ext cx="1885200" cy="29421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400"/>
              <a:buNone/>
              <a:defRPr sz="1400"/>
            </a:lvl1pPr>
            <a:lvl2pPr marL="914400" lvl="1" indent="-304800" algn="l">
              <a:lnSpc>
                <a:spcPct val="114000"/>
              </a:lnSpc>
              <a:spcBef>
                <a:spcPts val="1000"/>
              </a:spcBef>
              <a:spcAft>
                <a:spcPts val="0"/>
              </a:spcAft>
              <a:buSzPts val="1200"/>
              <a:buChar char="•"/>
              <a:defRPr sz="1200"/>
            </a:lvl2pPr>
            <a:lvl3pPr marL="1371600" lvl="2" indent="-292100" algn="l">
              <a:lnSpc>
                <a:spcPct val="114000"/>
              </a:lnSpc>
              <a:spcBef>
                <a:spcPts val="600"/>
              </a:spcBef>
              <a:spcAft>
                <a:spcPts val="0"/>
              </a:spcAft>
              <a:buSzPts val="1000"/>
              <a:buChar char="•"/>
              <a:defRPr sz="1000"/>
            </a:lvl3pPr>
            <a:lvl4pPr marL="1828800" lvl="3" indent="-292100" algn="l">
              <a:lnSpc>
                <a:spcPct val="114000"/>
              </a:lnSpc>
              <a:spcBef>
                <a:spcPts val="600"/>
              </a:spcBef>
              <a:spcAft>
                <a:spcPts val="0"/>
              </a:spcAft>
              <a:buSzPts val="1000"/>
              <a:buChar char="•"/>
              <a:defRPr sz="1000"/>
            </a:lvl4pPr>
            <a:lvl5pPr marL="2286000" lvl="4" indent="-292100" algn="l">
              <a:lnSpc>
                <a:spcPct val="114000"/>
              </a:lnSpc>
              <a:spcBef>
                <a:spcPts val="600"/>
              </a:spcBef>
              <a:spcAft>
                <a:spcPts val="0"/>
              </a:spcAft>
              <a:buSzPts val="1000"/>
              <a:buChar char="•"/>
              <a:defRPr sz="1000"/>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91" name="Google Shape;191;p22"/>
          <p:cNvSpPr txBox="1">
            <a:spLocks noGrp="1"/>
          </p:cNvSpPr>
          <p:nvPr>
            <p:ph type="body" idx="8"/>
          </p:nvPr>
        </p:nvSpPr>
        <p:spPr>
          <a:xfrm>
            <a:off x="6857999" y="1763184"/>
            <a:ext cx="1856700" cy="29421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400"/>
              <a:buNone/>
              <a:defRPr sz="1400"/>
            </a:lvl1pPr>
            <a:lvl2pPr marL="914400" lvl="1" indent="-304800" algn="l">
              <a:lnSpc>
                <a:spcPct val="114000"/>
              </a:lnSpc>
              <a:spcBef>
                <a:spcPts val="1000"/>
              </a:spcBef>
              <a:spcAft>
                <a:spcPts val="0"/>
              </a:spcAft>
              <a:buSzPts val="1200"/>
              <a:buChar char="•"/>
              <a:defRPr sz="1200"/>
            </a:lvl2pPr>
            <a:lvl3pPr marL="1371600" lvl="2" indent="-292100" algn="l">
              <a:lnSpc>
                <a:spcPct val="114000"/>
              </a:lnSpc>
              <a:spcBef>
                <a:spcPts val="600"/>
              </a:spcBef>
              <a:spcAft>
                <a:spcPts val="0"/>
              </a:spcAft>
              <a:buSzPts val="1000"/>
              <a:buChar char="•"/>
              <a:defRPr sz="1000"/>
            </a:lvl3pPr>
            <a:lvl4pPr marL="1828800" lvl="3" indent="-292100" algn="l">
              <a:lnSpc>
                <a:spcPct val="114000"/>
              </a:lnSpc>
              <a:spcBef>
                <a:spcPts val="600"/>
              </a:spcBef>
              <a:spcAft>
                <a:spcPts val="0"/>
              </a:spcAft>
              <a:buSzPts val="1000"/>
              <a:buChar char="•"/>
              <a:defRPr sz="1000"/>
            </a:lvl4pPr>
            <a:lvl5pPr marL="2286000" lvl="4" indent="-292100" algn="l">
              <a:lnSpc>
                <a:spcPct val="114000"/>
              </a:lnSpc>
              <a:spcBef>
                <a:spcPts val="600"/>
              </a:spcBef>
              <a:spcAft>
                <a:spcPts val="0"/>
              </a:spcAft>
              <a:buSzPts val="1000"/>
              <a:buChar char="•"/>
              <a:defRPr sz="1000"/>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192" name="Google Shape;192;p22"/>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i="0" u="none" strike="noStrike" cap="non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93" name="Google Shape;193;p22"/>
          <p:cNvSpPr txBox="1">
            <a:spLocks noGrp="1"/>
          </p:cNvSpPr>
          <p:nvPr>
            <p:ph type="subTitle" idx="9"/>
          </p:nvPr>
        </p:nvSpPr>
        <p:spPr>
          <a:xfrm>
            <a:off x="365760" y="655868"/>
            <a:ext cx="8344800" cy="366000"/>
          </a:xfrm>
          <a:prstGeom prst="rect">
            <a:avLst/>
          </a:prstGeom>
          <a:noFill/>
          <a:ln>
            <a:noFill/>
          </a:ln>
        </p:spPr>
        <p:txBody>
          <a:bodyPr spcFirstLastPara="1" wrap="square" lIns="91450" tIns="91450" rIns="91450" bIns="91450" anchor="t" anchorCtr="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a:endParaRPr/>
          </a:p>
        </p:txBody>
      </p:sp>
      <p:sp>
        <p:nvSpPr>
          <p:cNvPr id="194" name="Google Shape;194;p22"/>
          <p:cNvSpPr/>
          <p:nvPr/>
        </p:nvSpPr>
        <p:spPr>
          <a:xfrm>
            <a:off x="0" y="343806"/>
            <a:ext cx="137100" cy="3660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plit Layout">
  <p:cSld name="Split Layout">
    <p:spTree>
      <p:nvGrpSpPr>
        <p:cNvPr id="1" name="Shape 195"/>
        <p:cNvGrpSpPr/>
        <p:nvPr/>
      </p:nvGrpSpPr>
      <p:grpSpPr>
        <a:xfrm>
          <a:off x="0" y="0"/>
          <a:ext cx="0" cy="0"/>
          <a:chOff x="0" y="0"/>
          <a:chExt cx="0" cy="0"/>
        </a:xfrm>
      </p:grpSpPr>
      <p:sp>
        <p:nvSpPr>
          <p:cNvPr id="196" name="Google Shape;196;p23"/>
          <p:cNvSpPr/>
          <p:nvPr/>
        </p:nvSpPr>
        <p:spPr>
          <a:xfrm>
            <a:off x="4675160" y="0"/>
            <a:ext cx="44688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3600"/>
              <a:buFont typeface="Arial"/>
              <a:buNone/>
            </a:pPr>
            <a:endParaRPr sz="3600">
              <a:solidFill>
                <a:schemeClr val="dk1"/>
              </a:solidFill>
              <a:latin typeface="Arial"/>
              <a:ea typeface="Arial"/>
              <a:cs typeface="Arial"/>
              <a:sym typeface="Arial"/>
            </a:endParaRPr>
          </a:p>
        </p:txBody>
      </p:sp>
      <p:sp>
        <p:nvSpPr>
          <p:cNvPr id="197" name="Google Shape;197;p23"/>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198" name="Google Shape;198;p23"/>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99" name="Google Shape;199;p23"/>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chemeClr val="lt1"/>
                </a:solidFill>
                <a:latin typeface="Arial"/>
                <a:ea typeface="Arial"/>
                <a:cs typeface="Arial"/>
                <a:sym typeface="Arial"/>
              </a:rPr>
              <a:t>‹#›</a:t>
            </a:fld>
            <a:endParaRPr sz="600" i="0">
              <a:solidFill>
                <a:schemeClr val="lt1"/>
              </a:solidFill>
              <a:latin typeface="Arial"/>
              <a:ea typeface="Arial"/>
              <a:cs typeface="Arial"/>
              <a:sym typeface="Arial"/>
            </a:endParaRPr>
          </a:p>
        </p:txBody>
      </p:sp>
      <p:sp>
        <p:nvSpPr>
          <p:cNvPr id="200" name="Google Shape;200;p23"/>
          <p:cNvSpPr txBox="1">
            <a:spLocks noGrp="1"/>
          </p:cNvSpPr>
          <p:nvPr>
            <p:ph type="body" idx="1"/>
          </p:nvPr>
        </p:nvSpPr>
        <p:spPr>
          <a:xfrm>
            <a:off x="457200" y="1544638"/>
            <a:ext cx="4000500" cy="3160800"/>
          </a:xfrm>
          <a:prstGeom prst="rect">
            <a:avLst/>
          </a:prstGeom>
          <a:solidFill>
            <a:srgbClr val="E8E8E8"/>
          </a:solidFill>
          <a:ln>
            <a:noFill/>
          </a:ln>
        </p:spPr>
        <p:txBody>
          <a:bodyPr spcFirstLastPara="1" wrap="square" lIns="45725"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201" name="Google Shape;201;p23"/>
          <p:cNvSpPr txBox="1">
            <a:spLocks noGrp="1"/>
          </p:cNvSpPr>
          <p:nvPr>
            <p:ph type="body" idx="2"/>
          </p:nvPr>
        </p:nvSpPr>
        <p:spPr>
          <a:xfrm>
            <a:off x="5025683" y="1544638"/>
            <a:ext cx="3814500" cy="31608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chemeClr val="lt1"/>
              </a:buClr>
              <a:buSzPts val="1800"/>
              <a:buNone/>
              <a:defRPr>
                <a:solidFill>
                  <a:schemeClr val="lt1"/>
                </a:solidFill>
              </a:defRPr>
            </a:lvl1pPr>
            <a:lvl2pPr marL="914400" lvl="1" indent="-342900" algn="l">
              <a:lnSpc>
                <a:spcPct val="114000"/>
              </a:lnSpc>
              <a:spcBef>
                <a:spcPts val="1000"/>
              </a:spcBef>
              <a:spcAft>
                <a:spcPts val="0"/>
              </a:spcAft>
              <a:buSzPts val="1800"/>
              <a:buChar char="•"/>
              <a:defRPr>
                <a:solidFill>
                  <a:schemeClr val="lt1"/>
                </a:solidFill>
              </a:defRPr>
            </a:lvl2pPr>
            <a:lvl3pPr marL="1371600" lvl="2" indent="-323850" algn="l">
              <a:lnSpc>
                <a:spcPct val="114000"/>
              </a:lnSpc>
              <a:spcBef>
                <a:spcPts val="600"/>
              </a:spcBef>
              <a:spcAft>
                <a:spcPts val="0"/>
              </a:spcAft>
              <a:buSzPts val="1500"/>
              <a:buChar char="•"/>
              <a:defRPr>
                <a:solidFill>
                  <a:schemeClr val="lt1"/>
                </a:solidFill>
              </a:defRPr>
            </a:lvl3pPr>
            <a:lvl4pPr marL="1828800" lvl="3" indent="-317500" algn="l">
              <a:lnSpc>
                <a:spcPct val="114000"/>
              </a:lnSpc>
              <a:spcBef>
                <a:spcPts val="600"/>
              </a:spcBef>
              <a:spcAft>
                <a:spcPts val="0"/>
              </a:spcAft>
              <a:buSzPts val="1400"/>
              <a:buChar char="•"/>
              <a:defRPr>
                <a:solidFill>
                  <a:schemeClr val="lt1"/>
                </a:solidFill>
              </a:defRPr>
            </a:lvl4pPr>
            <a:lvl5pPr marL="2286000" lvl="4" indent="-317500" algn="l">
              <a:lnSpc>
                <a:spcPct val="114000"/>
              </a:lnSpc>
              <a:spcBef>
                <a:spcPts val="600"/>
              </a:spcBef>
              <a:spcAft>
                <a:spcPts val="0"/>
              </a:spcAft>
              <a:buSzPts val="1400"/>
              <a:buChar char="•"/>
              <a:defRPr>
                <a:solidFill>
                  <a:schemeClr val="lt1"/>
                </a:solidFill>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202" name="Google Shape;202;p23"/>
          <p:cNvSpPr/>
          <p:nvPr/>
        </p:nvSpPr>
        <p:spPr>
          <a:xfrm>
            <a:off x="0" y="343806"/>
            <a:ext cx="137100" cy="3660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203" name="Google Shape;203;p23"/>
          <p:cNvSpPr txBox="1">
            <a:spLocks noGrp="1"/>
          </p:cNvSpPr>
          <p:nvPr>
            <p:ph type="title"/>
          </p:nvPr>
        </p:nvSpPr>
        <p:spPr>
          <a:xfrm>
            <a:off x="365760" y="274320"/>
            <a:ext cx="4091400" cy="3657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i="0" u="none" strike="noStrike" cap="non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204" name="Google Shape;204;p23"/>
          <p:cNvSpPr txBox="1">
            <a:spLocks noGrp="1"/>
          </p:cNvSpPr>
          <p:nvPr>
            <p:ph type="subTitle" idx="3"/>
          </p:nvPr>
        </p:nvSpPr>
        <p:spPr>
          <a:xfrm>
            <a:off x="365760" y="655868"/>
            <a:ext cx="4103100" cy="366000"/>
          </a:xfrm>
          <a:prstGeom prst="rect">
            <a:avLst/>
          </a:prstGeom>
          <a:noFill/>
          <a:ln>
            <a:noFill/>
          </a:ln>
        </p:spPr>
        <p:txBody>
          <a:bodyPr spcFirstLastPara="1" wrap="square" lIns="91450" tIns="91450" rIns="91450" bIns="91450" anchor="t" anchorCtr="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 White">
  <p:cSld name="Quote - White">
    <p:bg>
      <p:bgPr>
        <a:solidFill>
          <a:schemeClr val="lt1"/>
        </a:solidFill>
        <a:effectLst/>
      </p:bgPr>
    </p:bg>
    <p:spTree>
      <p:nvGrpSpPr>
        <p:cNvPr id="1" name="Shape 205"/>
        <p:cNvGrpSpPr/>
        <p:nvPr/>
      </p:nvGrpSpPr>
      <p:grpSpPr>
        <a:xfrm>
          <a:off x="0" y="0"/>
          <a:ext cx="0" cy="0"/>
          <a:chOff x="0" y="0"/>
          <a:chExt cx="0" cy="0"/>
        </a:xfrm>
      </p:grpSpPr>
      <p:sp>
        <p:nvSpPr>
          <p:cNvPr id="206" name="Google Shape;206;p24"/>
          <p:cNvSpPr txBox="1">
            <a:spLocks noGrp="1"/>
          </p:cNvSpPr>
          <p:nvPr>
            <p:ph type="ctrTitle"/>
          </p:nvPr>
        </p:nvSpPr>
        <p:spPr>
          <a:xfrm>
            <a:off x="352603" y="2137940"/>
            <a:ext cx="8009700" cy="800100"/>
          </a:xfrm>
          <a:prstGeom prst="rect">
            <a:avLst/>
          </a:prstGeom>
          <a:noFill/>
          <a:ln>
            <a:noFill/>
          </a:ln>
        </p:spPr>
        <p:txBody>
          <a:bodyPr spcFirstLastPara="1" wrap="square" lIns="91450" tIns="91450" rIns="91450" bIns="91450" anchor="ctr" anchorCtr="0">
            <a:spAutoFit/>
          </a:bodyPr>
          <a:lstStyle>
            <a:lvl1pPr lvl="0" algn="l">
              <a:lnSpc>
                <a:spcPct val="100000"/>
              </a:lnSpc>
              <a:spcBef>
                <a:spcPts val="0"/>
              </a:spcBef>
              <a:spcAft>
                <a:spcPts val="0"/>
              </a:spcAft>
              <a:buClr>
                <a:schemeClr val="dk1"/>
              </a:buClr>
              <a:buSzPts val="4000"/>
              <a:buFont typeface="Arial"/>
              <a:buNone/>
              <a:defRPr sz="4000" b="1">
                <a:solidFill>
                  <a:schemeClr val="dk1"/>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207" name="Google Shape;207;p24"/>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208" name="Google Shape;208;p24"/>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 2024 Snowflake Inc. All Rights Reserved</a:t>
            </a:r>
            <a:endParaRPr sz="600">
              <a:solidFill>
                <a:schemeClr val="lt1"/>
              </a:solidFill>
              <a:latin typeface="Arial"/>
              <a:ea typeface="Arial"/>
              <a:cs typeface="Arial"/>
              <a:sym typeface="Arial"/>
            </a:endParaRPr>
          </a:p>
        </p:txBody>
      </p:sp>
      <p:grpSp>
        <p:nvGrpSpPr>
          <p:cNvPr id="209" name="Google Shape;209;p24"/>
          <p:cNvGrpSpPr/>
          <p:nvPr/>
        </p:nvGrpSpPr>
        <p:grpSpPr>
          <a:xfrm>
            <a:off x="457209" y="474130"/>
            <a:ext cx="1177786" cy="857849"/>
            <a:chOff x="865451" y="2114550"/>
            <a:chExt cx="3399093" cy="2475755"/>
          </a:xfrm>
        </p:grpSpPr>
        <p:sp>
          <p:nvSpPr>
            <p:cNvPr id="210" name="Google Shape;210;p24"/>
            <p:cNvSpPr/>
            <p:nvPr/>
          </p:nvSpPr>
          <p:spPr>
            <a:xfrm>
              <a:off x="865451" y="2114550"/>
              <a:ext cx="1571381" cy="2475755"/>
            </a:xfrm>
            <a:custGeom>
              <a:avLst/>
              <a:gdLst/>
              <a:ahLst/>
              <a:cxnLst/>
              <a:rect l="l" t="t" r="r" b="b"/>
              <a:pathLst>
                <a:path w="3654375" h="5757569" extrusionOk="0">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spcFirstLastPara="1" wrap="square" lIns="34300" tIns="17150" rIns="34300" bIns="1715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Calibri"/>
                <a:ea typeface="Calibri"/>
                <a:cs typeface="Calibri"/>
                <a:sym typeface="Calibri"/>
              </a:endParaRPr>
            </a:p>
          </p:txBody>
        </p:sp>
        <p:sp>
          <p:nvSpPr>
            <p:cNvPr id="211" name="Google Shape;211;p24"/>
            <p:cNvSpPr/>
            <p:nvPr/>
          </p:nvSpPr>
          <p:spPr>
            <a:xfrm>
              <a:off x="2693163" y="2114550"/>
              <a:ext cx="1571381" cy="2475755"/>
            </a:xfrm>
            <a:custGeom>
              <a:avLst/>
              <a:gdLst/>
              <a:ahLst/>
              <a:cxnLst/>
              <a:rect l="l" t="t" r="r" b="b"/>
              <a:pathLst>
                <a:path w="3654375" h="5757569" extrusionOk="0">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spcFirstLastPara="1" wrap="square" lIns="34300" tIns="17150" rIns="34300" bIns="1715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Calibri"/>
                <a:ea typeface="Calibri"/>
                <a:cs typeface="Calibri"/>
                <a:sym typeface="Calibri"/>
              </a:endParaRPr>
            </a:p>
          </p:txBody>
        </p:sp>
      </p:grpSp>
      <p:sp>
        <p:nvSpPr>
          <p:cNvPr id="212" name="Google Shape;212;p24"/>
          <p:cNvSpPr txBox="1">
            <a:spLocks noGrp="1"/>
          </p:cNvSpPr>
          <p:nvPr>
            <p:ph type="subTitle" idx="1"/>
          </p:nvPr>
        </p:nvSpPr>
        <p:spPr>
          <a:xfrm>
            <a:off x="364877" y="4041210"/>
            <a:ext cx="5732700" cy="409200"/>
          </a:xfrm>
          <a:prstGeom prst="rect">
            <a:avLst/>
          </a:prstGeom>
          <a:noFill/>
          <a:ln>
            <a:noFill/>
          </a:ln>
        </p:spPr>
        <p:txBody>
          <a:bodyPr spcFirstLastPara="1" wrap="square" lIns="91450" tIns="22850" rIns="45725" bIns="22850" anchor="t" anchorCtr="0">
            <a:noAutofit/>
          </a:bodyPr>
          <a:lstStyle>
            <a:lvl1pPr lvl="0" algn="l">
              <a:lnSpc>
                <a:spcPct val="114000"/>
              </a:lnSpc>
              <a:spcBef>
                <a:spcPts val="0"/>
              </a:spcBef>
              <a:spcAft>
                <a:spcPts val="0"/>
              </a:spcAft>
              <a:buClr>
                <a:schemeClr val="dk1"/>
              </a:buClr>
              <a:buSzPts val="1800"/>
              <a:buNone/>
              <a:defRPr sz="1800" b="1">
                <a:solidFill>
                  <a:schemeClr val="dk1"/>
                </a:solidFill>
              </a:defRPr>
            </a:lvl1pPr>
            <a:lvl2pPr lvl="1" algn="ctr">
              <a:lnSpc>
                <a:spcPct val="114000"/>
              </a:lnSpc>
              <a:spcBef>
                <a:spcPts val="1000"/>
              </a:spcBef>
              <a:spcAft>
                <a:spcPts val="0"/>
              </a:spcAft>
              <a:buSzPts val="1500"/>
              <a:buNone/>
              <a:defRPr sz="1500"/>
            </a:lvl2pPr>
            <a:lvl3pPr lvl="2" algn="ctr">
              <a:lnSpc>
                <a:spcPct val="114000"/>
              </a:lnSpc>
              <a:spcBef>
                <a:spcPts val="600"/>
              </a:spcBef>
              <a:spcAft>
                <a:spcPts val="0"/>
              </a:spcAft>
              <a:buSzPts val="1400"/>
              <a:buNone/>
              <a:defRPr sz="1400"/>
            </a:lvl3pPr>
            <a:lvl4pPr lvl="3" algn="ctr">
              <a:lnSpc>
                <a:spcPct val="114000"/>
              </a:lnSpc>
              <a:spcBef>
                <a:spcPts val="600"/>
              </a:spcBef>
              <a:spcAft>
                <a:spcPts val="0"/>
              </a:spcAft>
              <a:buSzPts val="1200"/>
              <a:buNone/>
              <a:defRPr sz="1200"/>
            </a:lvl4pPr>
            <a:lvl5pPr lvl="4" algn="ctr">
              <a:lnSpc>
                <a:spcPct val="114000"/>
              </a:lnSpc>
              <a:spcBef>
                <a:spcPts val="600"/>
              </a:spcBef>
              <a:spcAft>
                <a:spcPts val="0"/>
              </a:spcAft>
              <a:buSzPts val="12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13" name="Google Shape;213;p24"/>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19191"/>
                </a:solidFill>
                <a:latin typeface="Arial"/>
                <a:ea typeface="Arial"/>
                <a:cs typeface="Arial"/>
                <a:sym typeface="Arial"/>
              </a:rPr>
              <a:t>‹#›</a:t>
            </a:fld>
            <a:endParaRPr sz="600" i="0">
              <a:solidFill>
                <a:srgbClr val="91919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596">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 You">
  <p:cSld name="Thank You 01_1">
    <p:bg>
      <p:bgPr>
        <a:solidFill>
          <a:schemeClr val="accent1"/>
        </a:solidFill>
        <a:effectLst/>
      </p:bgPr>
    </p:bg>
    <p:spTree>
      <p:nvGrpSpPr>
        <p:cNvPr id="1" name="Shape 214"/>
        <p:cNvGrpSpPr/>
        <p:nvPr/>
      </p:nvGrpSpPr>
      <p:grpSpPr>
        <a:xfrm>
          <a:off x="0" y="0"/>
          <a:ext cx="0" cy="0"/>
          <a:chOff x="0" y="0"/>
          <a:chExt cx="0" cy="0"/>
        </a:xfrm>
      </p:grpSpPr>
      <p:sp>
        <p:nvSpPr>
          <p:cNvPr id="215" name="Google Shape;215;p25"/>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216" name="Google Shape;216;p25"/>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 202</a:t>
            </a:r>
            <a:r>
              <a:rPr lang="en-US" sz="600">
                <a:solidFill>
                  <a:schemeClr val="lt1"/>
                </a:solidFill>
              </a:rPr>
              <a:t>5</a:t>
            </a:r>
            <a:r>
              <a:rPr lang="en-US"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17" name="Google Shape;217;p25"/>
          <p:cNvSpPr/>
          <p:nvPr/>
        </p:nvSpPr>
        <p:spPr>
          <a:xfrm rot="2700000">
            <a:off x="7000645" y="3718738"/>
            <a:ext cx="252861" cy="252649"/>
          </a:xfrm>
          <a:prstGeom prst="rect">
            <a:avLst/>
          </a:prstGeom>
          <a:solidFill>
            <a:schemeClr val="accent1"/>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pic>
        <p:nvPicPr>
          <p:cNvPr id="218" name="Google Shape;218;p25" title="swt25-cloud-06.png"/>
          <p:cNvPicPr preferRelativeResize="0"/>
          <p:nvPr/>
        </p:nvPicPr>
        <p:blipFill>
          <a:blip r:embed="rId2">
            <a:alphaModFix/>
          </a:blip>
          <a:stretch>
            <a:fillRect/>
          </a:stretch>
        </p:blipFill>
        <p:spPr>
          <a:xfrm>
            <a:off x="7182181" y="2903451"/>
            <a:ext cx="1874862" cy="1071082"/>
          </a:xfrm>
          <a:prstGeom prst="rect">
            <a:avLst/>
          </a:prstGeom>
          <a:noFill/>
          <a:ln>
            <a:noFill/>
          </a:ln>
        </p:spPr>
      </p:pic>
      <p:pic>
        <p:nvPicPr>
          <p:cNvPr id="219" name="Google Shape;219;p25" title="swt25-cloud-06.png"/>
          <p:cNvPicPr preferRelativeResize="0"/>
          <p:nvPr/>
        </p:nvPicPr>
        <p:blipFill>
          <a:blip r:embed="rId2">
            <a:alphaModFix/>
          </a:blip>
          <a:stretch>
            <a:fillRect/>
          </a:stretch>
        </p:blipFill>
        <p:spPr>
          <a:xfrm>
            <a:off x="5060685" y="3472192"/>
            <a:ext cx="1446569" cy="826400"/>
          </a:xfrm>
          <a:prstGeom prst="rect">
            <a:avLst/>
          </a:prstGeom>
          <a:noFill/>
          <a:ln>
            <a:noFill/>
          </a:ln>
        </p:spPr>
      </p:pic>
      <p:pic>
        <p:nvPicPr>
          <p:cNvPr id="220" name="Google Shape;220;p25" title="swt25-cloud-06.png"/>
          <p:cNvPicPr preferRelativeResize="0"/>
          <p:nvPr/>
        </p:nvPicPr>
        <p:blipFill>
          <a:blip r:embed="rId2">
            <a:alphaModFix/>
          </a:blip>
          <a:stretch>
            <a:fillRect/>
          </a:stretch>
        </p:blipFill>
        <p:spPr>
          <a:xfrm>
            <a:off x="6294260" y="2777424"/>
            <a:ext cx="1049298" cy="599452"/>
          </a:xfrm>
          <a:prstGeom prst="rect">
            <a:avLst/>
          </a:prstGeom>
          <a:noFill/>
          <a:ln>
            <a:noFill/>
          </a:ln>
        </p:spPr>
      </p:pic>
      <p:pic>
        <p:nvPicPr>
          <p:cNvPr id="221" name="Google Shape;221;p25" title="sno25-swt-vignettes-r7-rgb_right-corner-2.png"/>
          <p:cNvPicPr preferRelativeResize="0"/>
          <p:nvPr/>
        </p:nvPicPr>
        <p:blipFill rotWithShape="1">
          <a:blip r:embed="rId3">
            <a:alphaModFix/>
          </a:blip>
          <a:srcRect l="4271" r="4271"/>
          <a:stretch/>
        </p:blipFill>
        <p:spPr>
          <a:xfrm>
            <a:off x="4107675" y="2231550"/>
            <a:ext cx="5036324" cy="2911949"/>
          </a:xfrm>
          <a:prstGeom prst="rect">
            <a:avLst/>
          </a:prstGeom>
          <a:noFill/>
          <a:ln>
            <a:noFill/>
          </a:ln>
        </p:spPr>
      </p:pic>
      <p:sp>
        <p:nvSpPr>
          <p:cNvPr id="222" name="Google Shape;222;p25"/>
          <p:cNvSpPr txBox="1">
            <a:spLocks noGrp="1"/>
          </p:cNvSpPr>
          <p:nvPr>
            <p:ph type="ctrTitle"/>
          </p:nvPr>
        </p:nvSpPr>
        <p:spPr>
          <a:xfrm>
            <a:off x="352600" y="1156625"/>
            <a:ext cx="5583900" cy="1490400"/>
          </a:xfrm>
          <a:prstGeom prst="rect">
            <a:avLst/>
          </a:prstGeom>
          <a:noFill/>
          <a:ln>
            <a:noFill/>
          </a:ln>
        </p:spPr>
        <p:txBody>
          <a:bodyPr spcFirstLastPara="1" wrap="square" lIns="91450" tIns="22850" rIns="45725" bIns="0" anchor="b" anchorCtr="0">
            <a:noAutofit/>
          </a:bodyPr>
          <a:lstStyle>
            <a:lvl1pPr lvl="0" algn="l">
              <a:lnSpc>
                <a:spcPct val="85000"/>
              </a:lnSpc>
              <a:spcBef>
                <a:spcPts val="0"/>
              </a:spcBef>
              <a:spcAft>
                <a:spcPts val="0"/>
              </a:spcAft>
              <a:buClr>
                <a:schemeClr val="lt1"/>
              </a:buClr>
              <a:buSzPts val="4000"/>
              <a:buFont typeface="Arial"/>
              <a:buNone/>
              <a:defRPr sz="4000" cap="none">
                <a:solidFill>
                  <a:schemeClr val="lt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Tree>
  </p:cSld>
  <p:clrMapOvr>
    <a:masterClrMapping/>
  </p:clrMapOvr>
  <p:extLst>
    <p:ext uri="{DCECCB84-F9BA-43D5-87BE-67443E8EF086}">
      <p15:sldGuideLst xmlns:p15="http://schemas.microsoft.com/office/powerpoint/2012/main">
        <p15:guide id="1" orient="horz" pos="1596">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ulti-use layout w/ 2-Line Title_image">
  <p:cSld name="Multi-use layout w/ 2-Line Title_image">
    <p:spTree>
      <p:nvGrpSpPr>
        <p:cNvPr id="1" name="Shape 223"/>
        <p:cNvGrpSpPr/>
        <p:nvPr/>
      </p:nvGrpSpPr>
      <p:grpSpPr>
        <a:xfrm>
          <a:off x="0" y="0"/>
          <a:ext cx="0" cy="0"/>
          <a:chOff x="0" y="0"/>
          <a:chExt cx="0" cy="0"/>
        </a:xfrm>
      </p:grpSpPr>
      <p:sp>
        <p:nvSpPr>
          <p:cNvPr id="224" name="Google Shape;224;p26"/>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225" name="Google Shape;225;p26"/>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226" name="Google Shape;226;p26"/>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
        <p:nvSpPr>
          <p:cNvPr id="227" name="Google Shape;227;p26"/>
          <p:cNvSpPr txBox="1">
            <a:spLocks noGrp="1"/>
          </p:cNvSpPr>
          <p:nvPr>
            <p:ph type="body" idx="1"/>
          </p:nvPr>
        </p:nvSpPr>
        <p:spPr>
          <a:xfrm>
            <a:off x="4686300" y="1478621"/>
            <a:ext cx="4038600" cy="3226800"/>
          </a:xfrm>
          <a:prstGeom prst="rect">
            <a:avLst/>
          </a:prstGeom>
          <a:solidFill>
            <a:srgbClr val="E8E8E8"/>
          </a:solidFill>
          <a:ln>
            <a:noFill/>
          </a:ln>
        </p:spPr>
        <p:txBody>
          <a:bodyPr spcFirstLastPara="1" wrap="square" lIns="45725"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228" name="Google Shape;228;p26"/>
          <p:cNvSpPr txBox="1">
            <a:spLocks noGrp="1"/>
          </p:cNvSpPr>
          <p:nvPr>
            <p:ph type="subTitle" idx="2"/>
          </p:nvPr>
        </p:nvSpPr>
        <p:spPr>
          <a:xfrm>
            <a:off x="365760" y="1123365"/>
            <a:ext cx="8344800" cy="366000"/>
          </a:xfrm>
          <a:prstGeom prst="rect">
            <a:avLst/>
          </a:prstGeom>
          <a:noFill/>
          <a:ln>
            <a:noFill/>
          </a:ln>
        </p:spPr>
        <p:txBody>
          <a:bodyPr spcFirstLastPara="1" wrap="square" lIns="91450" tIns="91450" rIns="91450" bIns="91450" anchor="t" anchorCtr="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a:endParaRPr/>
          </a:p>
        </p:txBody>
      </p:sp>
      <p:sp>
        <p:nvSpPr>
          <p:cNvPr id="229" name="Google Shape;229;p26"/>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i="0" u="none" strike="noStrike" cap="non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230" name="Google Shape;230;p26"/>
          <p:cNvSpPr/>
          <p:nvPr/>
        </p:nvSpPr>
        <p:spPr>
          <a:xfrm>
            <a:off x="0" y="343805"/>
            <a:ext cx="137100" cy="7695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ulti-use layout w/ Dotted Lines 01">
  <p:cSld name="Multi-use layout w/ Dotted Lines 01">
    <p:spTree>
      <p:nvGrpSpPr>
        <p:cNvPr id="1" name="Shape 231"/>
        <p:cNvGrpSpPr/>
        <p:nvPr/>
      </p:nvGrpSpPr>
      <p:grpSpPr>
        <a:xfrm>
          <a:off x="0" y="0"/>
          <a:ext cx="0" cy="0"/>
          <a:chOff x="0" y="0"/>
          <a:chExt cx="0" cy="0"/>
        </a:xfrm>
      </p:grpSpPr>
      <p:grpSp>
        <p:nvGrpSpPr>
          <p:cNvPr id="232" name="Google Shape;232;p27"/>
          <p:cNvGrpSpPr/>
          <p:nvPr/>
        </p:nvGrpSpPr>
        <p:grpSpPr>
          <a:xfrm>
            <a:off x="4" y="3761953"/>
            <a:ext cx="9143997" cy="1371564"/>
            <a:chOff x="-10" y="3735321"/>
            <a:chExt cx="9139427" cy="1408177"/>
          </a:xfrm>
        </p:grpSpPr>
        <p:pic>
          <p:nvPicPr>
            <p:cNvPr id="233" name="Google Shape;233;p27"/>
            <p:cNvPicPr preferRelativeResize="0"/>
            <p:nvPr/>
          </p:nvPicPr>
          <p:blipFill rotWithShape="1">
            <a:blip r:embed="rId2">
              <a:alphaModFix amt="29000"/>
            </a:blip>
            <a:srcRect t="139" b="138"/>
            <a:stretch/>
          </p:blipFill>
          <p:spPr>
            <a:xfrm>
              <a:off x="-10" y="3735321"/>
              <a:ext cx="3044952" cy="1408177"/>
            </a:xfrm>
            <a:prstGeom prst="rect">
              <a:avLst/>
            </a:prstGeom>
            <a:noFill/>
            <a:ln>
              <a:noFill/>
            </a:ln>
          </p:spPr>
        </p:pic>
        <p:pic>
          <p:nvPicPr>
            <p:cNvPr id="234" name="Google Shape;234;p27"/>
            <p:cNvPicPr preferRelativeResize="0"/>
            <p:nvPr/>
          </p:nvPicPr>
          <p:blipFill rotWithShape="1">
            <a:blip r:embed="rId3">
              <a:alphaModFix amt="29000"/>
            </a:blip>
            <a:srcRect t="139" b="138"/>
            <a:stretch/>
          </p:blipFill>
          <p:spPr>
            <a:xfrm>
              <a:off x="3049515" y="3735321"/>
              <a:ext cx="3044952" cy="1408177"/>
            </a:xfrm>
            <a:prstGeom prst="rect">
              <a:avLst/>
            </a:prstGeom>
            <a:noFill/>
            <a:ln>
              <a:noFill/>
            </a:ln>
          </p:spPr>
        </p:pic>
        <p:pic>
          <p:nvPicPr>
            <p:cNvPr id="235" name="Google Shape;235;p27"/>
            <p:cNvPicPr preferRelativeResize="0"/>
            <p:nvPr/>
          </p:nvPicPr>
          <p:blipFill rotWithShape="1">
            <a:blip r:embed="rId4">
              <a:alphaModFix amt="29000"/>
            </a:blip>
            <a:srcRect t="139" b="138"/>
            <a:stretch/>
          </p:blipFill>
          <p:spPr>
            <a:xfrm>
              <a:off x="6094465" y="3735321"/>
              <a:ext cx="3044952" cy="1408177"/>
            </a:xfrm>
            <a:prstGeom prst="rect">
              <a:avLst/>
            </a:prstGeom>
            <a:noFill/>
            <a:ln>
              <a:noFill/>
            </a:ln>
          </p:spPr>
        </p:pic>
      </p:grpSp>
      <p:sp>
        <p:nvSpPr>
          <p:cNvPr id="236" name="Google Shape;236;p27"/>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237" name="Google Shape;237;p27"/>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238" name="Google Shape;238;p27"/>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
        <p:nvSpPr>
          <p:cNvPr id="239" name="Google Shape;239;p27"/>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i="0" u="none" strike="noStrike" cap="non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240" name="Google Shape;240;p27"/>
          <p:cNvSpPr txBox="1">
            <a:spLocks noGrp="1"/>
          </p:cNvSpPr>
          <p:nvPr>
            <p:ph type="subTitle" idx="1"/>
          </p:nvPr>
        </p:nvSpPr>
        <p:spPr>
          <a:xfrm>
            <a:off x="365760" y="655868"/>
            <a:ext cx="8344800" cy="366000"/>
          </a:xfrm>
          <a:prstGeom prst="rect">
            <a:avLst/>
          </a:prstGeom>
          <a:noFill/>
          <a:ln>
            <a:noFill/>
          </a:ln>
        </p:spPr>
        <p:txBody>
          <a:bodyPr spcFirstLastPara="1" wrap="square" lIns="91450" tIns="91450" rIns="91450" bIns="91450" anchor="t" anchorCtr="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a:endParaRPr/>
          </a:p>
        </p:txBody>
      </p:sp>
      <p:sp>
        <p:nvSpPr>
          <p:cNvPr id="241" name="Google Shape;241;p27"/>
          <p:cNvSpPr/>
          <p:nvPr/>
        </p:nvSpPr>
        <p:spPr>
          <a:xfrm>
            <a:off x="0" y="343806"/>
            <a:ext cx="137100" cy="3660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ulti-use layout w/ Dotted Lines 02">
  <p:cSld name="Multi-use layout w/ Dotted Lines 02">
    <p:spTree>
      <p:nvGrpSpPr>
        <p:cNvPr id="1" name="Shape 242"/>
        <p:cNvGrpSpPr/>
        <p:nvPr/>
      </p:nvGrpSpPr>
      <p:grpSpPr>
        <a:xfrm>
          <a:off x="0" y="0"/>
          <a:ext cx="0" cy="0"/>
          <a:chOff x="0" y="0"/>
          <a:chExt cx="0" cy="0"/>
        </a:xfrm>
      </p:grpSpPr>
      <p:grpSp>
        <p:nvGrpSpPr>
          <p:cNvPr id="243" name="Google Shape;243;p28"/>
          <p:cNvGrpSpPr/>
          <p:nvPr/>
        </p:nvGrpSpPr>
        <p:grpSpPr>
          <a:xfrm>
            <a:off x="0" y="4370577"/>
            <a:ext cx="9144001" cy="772925"/>
            <a:chOff x="0" y="4370576"/>
            <a:chExt cx="9144001" cy="772925"/>
          </a:xfrm>
        </p:grpSpPr>
        <p:pic>
          <p:nvPicPr>
            <p:cNvPr id="244" name="Google Shape;244;p28"/>
            <p:cNvPicPr preferRelativeResize="0"/>
            <p:nvPr/>
          </p:nvPicPr>
          <p:blipFill rotWithShape="1">
            <a:blip r:embed="rId2">
              <a:alphaModFix amt="29000"/>
            </a:blip>
            <a:srcRect t="140" b="43663"/>
            <a:stretch/>
          </p:blipFill>
          <p:spPr>
            <a:xfrm>
              <a:off x="0" y="4370576"/>
              <a:ext cx="3046476" cy="772925"/>
            </a:xfrm>
            <a:prstGeom prst="rect">
              <a:avLst/>
            </a:prstGeom>
            <a:noFill/>
            <a:ln>
              <a:noFill/>
            </a:ln>
          </p:spPr>
        </p:pic>
        <p:pic>
          <p:nvPicPr>
            <p:cNvPr id="245" name="Google Shape;245;p28"/>
            <p:cNvPicPr preferRelativeResize="0"/>
            <p:nvPr/>
          </p:nvPicPr>
          <p:blipFill rotWithShape="1">
            <a:blip r:embed="rId3">
              <a:alphaModFix amt="29000"/>
            </a:blip>
            <a:srcRect t="140" b="43663"/>
            <a:stretch/>
          </p:blipFill>
          <p:spPr>
            <a:xfrm>
              <a:off x="3051050" y="4370576"/>
              <a:ext cx="3046476" cy="772925"/>
            </a:xfrm>
            <a:prstGeom prst="rect">
              <a:avLst/>
            </a:prstGeom>
            <a:noFill/>
            <a:ln>
              <a:noFill/>
            </a:ln>
          </p:spPr>
        </p:pic>
        <p:pic>
          <p:nvPicPr>
            <p:cNvPr id="246" name="Google Shape;246;p28"/>
            <p:cNvPicPr preferRelativeResize="0"/>
            <p:nvPr/>
          </p:nvPicPr>
          <p:blipFill rotWithShape="1">
            <a:blip r:embed="rId4">
              <a:alphaModFix amt="29000"/>
            </a:blip>
            <a:srcRect t="140" b="43663"/>
            <a:stretch/>
          </p:blipFill>
          <p:spPr>
            <a:xfrm>
              <a:off x="6097525" y="4370576"/>
              <a:ext cx="3046476" cy="772925"/>
            </a:xfrm>
            <a:prstGeom prst="rect">
              <a:avLst/>
            </a:prstGeom>
            <a:noFill/>
            <a:ln>
              <a:noFill/>
            </a:ln>
          </p:spPr>
        </p:pic>
      </p:grpSp>
      <p:sp>
        <p:nvSpPr>
          <p:cNvPr id="247" name="Google Shape;247;p28"/>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248" name="Google Shape;248;p28"/>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249" name="Google Shape;249;p28"/>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
        <p:nvSpPr>
          <p:cNvPr id="250" name="Google Shape;250;p28"/>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i="0" u="none" strike="noStrike" cap="non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251" name="Google Shape;251;p28"/>
          <p:cNvSpPr txBox="1">
            <a:spLocks noGrp="1"/>
          </p:cNvSpPr>
          <p:nvPr>
            <p:ph type="subTitle" idx="1"/>
          </p:nvPr>
        </p:nvSpPr>
        <p:spPr>
          <a:xfrm>
            <a:off x="365760" y="655868"/>
            <a:ext cx="8344800" cy="366000"/>
          </a:xfrm>
          <a:prstGeom prst="rect">
            <a:avLst/>
          </a:prstGeom>
          <a:noFill/>
          <a:ln>
            <a:noFill/>
          </a:ln>
        </p:spPr>
        <p:txBody>
          <a:bodyPr spcFirstLastPara="1" wrap="square" lIns="91450" tIns="91450" rIns="91450" bIns="91450" anchor="t" anchorCtr="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a:endParaRPr/>
          </a:p>
        </p:txBody>
      </p:sp>
      <p:sp>
        <p:nvSpPr>
          <p:cNvPr id="252" name="Google Shape;252;p28"/>
          <p:cNvSpPr/>
          <p:nvPr/>
        </p:nvSpPr>
        <p:spPr>
          <a:xfrm>
            <a:off x="0" y="343806"/>
            <a:ext cx="137100" cy="3660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ulti-use layout w/ Dotted Arrows">
  <p:cSld name="Multi-use layout w/ Dotted Arrows">
    <p:spTree>
      <p:nvGrpSpPr>
        <p:cNvPr id="1" name="Shape 253"/>
        <p:cNvGrpSpPr/>
        <p:nvPr/>
      </p:nvGrpSpPr>
      <p:grpSpPr>
        <a:xfrm>
          <a:off x="0" y="0"/>
          <a:ext cx="0" cy="0"/>
          <a:chOff x="0" y="0"/>
          <a:chExt cx="0" cy="0"/>
        </a:xfrm>
      </p:grpSpPr>
      <p:pic>
        <p:nvPicPr>
          <p:cNvPr id="254" name="Google Shape;254;p29"/>
          <p:cNvPicPr preferRelativeResize="0"/>
          <p:nvPr/>
        </p:nvPicPr>
        <p:blipFill rotWithShape="1">
          <a:blip r:embed="rId2">
            <a:alphaModFix/>
          </a:blip>
          <a:srcRect l="22839"/>
          <a:stretch/>
        </p:blipFill>
        <p:spPr>
          <a:xfrm flipH="1">
            <a:off x="7782375" y="2935676"/>
            <a:ext cx="1368150" cy="1931223"/>
          </a:xfrm>
          <a:prstGeom prst="rect">
            <a:avLst/>
          </a:prstGeom>
          <a:noFill/>
          <a:ln>
            <a:noFill/>
          </a:ln>
        </p:spPr>
      </p:pic>
      <p:sp>
        <p:nvSpPr>
          <p:cNvPr id="255" name="Google Shape;255;p29"/>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256" name="Google Shape;256;p29"/>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257" name="Google Shape;257;p29"/>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
        <p:nvSpPr>
          <p:cNvPr id="258" name="Google Shape;258;p29"/>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i="0" u="none" strike="noStrike" cap="non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259" name="Google Shape;259;p29"/>
          <p:cNvSpPr txBox="1">
            <a:spLocks noGrp="1"/>
          </p:cNvSpPr>
          <p:nvPr>
            <p:ph type="subTitle" idx="1"/>
          </p:nvPr>
        </p:nvSpPr>
        <p:spPr>
          <a:xfrm>
            <a:off x="365760" y="655868"/>
            <a:ext cx="8344800" cy="366000"/>
          </a:xfrm>
          <a:prstGeom prst="rect">
            <a:avLst/>
          </a:prstGeom>
          <a:noFill/>
          <a:ln>
            <a:noFill/>
          </a:ln>
        </p:spPr>
        <p:txBody>
          <a:bodyPr spcFirstLastPara="1" wrap="square" lIns="91450" tIns="91450" rIns="91450" bIns="91450" anchor="t" anchorCtr="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a:endParaRPr/>
          </a:p>
        </p:txBody>
      </p:sp>
      <p:sp>
        <p:nvSpPr>
          <p:cNvPr id="260" name="Google Shape;260;p29"/>
          <p:cNvSpPr/>
          <p:nvPr/>
        </p:nvSpPr>
        <p:spPr>
          <a:xfrm>
            <a:off x="0" y="343806"/>
            <a:ext cx="137100" cy="3660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ark Blue Left Bar">
  <p:cSld name="Dark Blue Left Bar">
    <p:spTree>
      <p:nvGrpSpPr>
        <p:cNvPr id="1" name="Shape 261"/>
        <p:cNvGrpSpPr/>
        <p:nvPr/>
      </p:nvGrpSpPr>
      <p:grpSpPr>
        <a:xfrm>
          <a:off x="0" y="0"/>
          <a:ext cx="0" cy="0"/>
          <a:chOff x="0" y="0"/>
          <a:chExt cx="0" cy="0"/>
        </a:xfrm>
      </p:grpSpPr>
      <p:sp>
        <p:nvSpPr>
          <p:cNvPr id="262" name="Google Shape;262;p30"/>
          <p:cNvSpPr/>
          <p:nvPr/>
        </p:nvSpPr>
        <p:spPr>
          <a:xfrm>
            <a:off x="0" y="0"/>
            <a:ext cx="27315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3600"/>
              <a:buFont typeface="Arial"/>
              <a:buNone/>
            </a:pPr>
            <a:endParaRPr sz="3600">
              <a:solidFill>
                <a:schemeClr val="dk1"/>
              </a:solidFill>
              <a:latin typeface="Arial"/>
              <a:ea typeface="Arial"/>
              <a:cs typeface="Arial"/>
              <a:sym typeface="Arial"/>
            </a:endParaRPr>
          </a:p>
        </p:txBody>
      </p:sp>
      <p:sp>
        <p:nvSpPr>
          <p:cNvPr id="263" name="Google Shape;263;p30"/>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chemeClr val="lt1"/>
                </a:solidFill>
                <a:latin typeface="Arial"/>
                <a:ea typeface="Arial"/>
                <a:cs typeface="Arial"/>
                <a:sym typeface="Arial"/>
              </a:rPr>
              <a:t>‹#›</a:t>
            </a:fld>
            <a:endParaRPr sz="600" i="0">
              <a:solidFill>
                <a:schemeClr val="lt1"/>
              </a:solidFill>
              <a:latin typeface="Arial"/>
              <a:ea typeface="Arial"/>
              <a:cs typeface="Arial"/>
              <a:sym typeface="Arial"/>
            </a:endParaRPr>
          </a:p>
        </p:txBody>
      </p:sp>
      <p:sp>
        <p:nvSpPr>
          <p:cNvPr id="264" name="Google Shape;264;p30"/>
          <p:cNvSpPr txBox="1"/>
          <p:nvPr/>
        </p:nvSpPr>
        <p:spPr>
          <a:xfrm>
            <a:off x="8334250"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
        <p:nvSpPr>
          <p:cNvPr id="265" name="Google Shape;265;p30"/>
          <p:cNvSpPr txBox="1">
            <a:spLocks noGrp="1"/>
          </p:cNvSpPr>
          <p:nvPr>
            <p:ph type="body" idx="1"/>
          </p:nvPr>
        </p:nvSpPr>
        <p:spPr>
          <a:xfrm>
            <a:off x="457196" y="1527328"/>
            <a:ext cx="2133600" cy="29406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chemeClr val="lt1"/>
              </a:buClr>
              <a:buSzPts val="1800"/>
              <a:buNone/>
              <a:defRPr>
                <a:solidFill>
                  <a:schemeClr val="lt1"/>
                </a:solidFill>
              </a:defRPr>
            </a:lvl1pPr>
            <a:lvl2pPr marL="914400" lvl="1" indent="-342900" algn="l">
              <a:lnSpc>
                <a:spcPct val="114000"/>
              </a:lnSpc>
              <a:spcBef>
                <a:spcPts val="1000"/>
              </a:spcBef>
              <a:spcAft>
                <a:spcPts val="0"/>
              </a:spcAft>
              <a:buSzPts val="1800"/>
              <a:buChar char="•"/>
              <a:defRPr>
                <a:solidFill>
                  <a:schemeClr val="lt1"/>
                </a:solidFill>
              </a:defRPr>
            </a:lvl2pPr>
            <a:lvl3pPr marL="1371600" lvl="2" indent="-323850" algn="l">
              <a:lnSpc>
                <a:spcPct val="114000"/>
              </a:lnSpc>
              <a:spcBef>
                <a:spcPts val="600"/>
              </a:spcBef>
              <a:spcAft>
                <a:spcPts val="0"/>
              </a:spcAft>
              <a:buSzPts val="1500"/>
              <a:buChar char="•"/>
              <a:defRPr>
                <a:solidFill>
                  <a:schemeClr val="lt1"/>
                </a:solidFill>
              </a:defRPr>
            </a:lvl3pPr>
            <a:lvl4pPr marL="1828800" lvl="3" indent="-317500" algn="l">
              <a:lnSpc>
                <a:spcPct val="114000"/>
              </a:lnSpc>
              <a:spcBef>
                <a:spcPts val="600"/>
              </a:spcBef>
              <a:spcAft>
                <a:spcPts val="0"/>
              </a:spcAft>
              <a:buSzPts val="1400"/>
              <a:buChar char="•"/>
              <a:defRPr>
                <a:solidFill>
                  <a:schemeClr val="lt1"/>
                </a:solidFill>
              </a:defRPr>
            </a:lvl4pPr>
            <a:lvl5pPr marL="2286000" lvl="4" indent="-317500" algn="l">
              <a:lnSpc>
                <a:spcPct val="114000"/>
              </a:lnSpc>
              <a:spcBef>
                <a:spcPts val="600"/>
              </a:spcBef>
              <a:spcAft>
                <a:spcPts val="0"/>
              </a:spcAft>
              <a:buSzPts val="1400"/>
              <a:buChar char="•"/>
              <a:defRPr>
                <a:solidFill>
                  <a:schemeClr val="lt1"/>
                </a:solidFill>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266" name="Google Shape;266;p30"/>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267" name="Google Shape;267;p30"/>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 202</a:t>
            </a:r>
            <a:r>
              <a:rPr lang="en-US" sz="600">
                <a:solidFill>
                  <a:schemeClr val="lt1"/>
                </a:solidFill>
              </a:rPr>
              <a:t>5</a:t>
            </a:r>
            <a:r>
              <a:rPr lang="en-US"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68" name="Google Shape;268;p30"/>
          <p:cNvSpPr txBox="1">
            <a:spLocks noGrp="1"/>
          </p:cNvSpPr>
          <p:nvPr>
            <p:ph type="title"/>
          </p:nvPr>
        </p:nvSpPr>
        <p:spPr>
          <a:xfrm>
            <a:off x="354558" y="363560"/>
            <a:ext cx="2376900" cy="365700"/>
          </a:xfrm>
          <a:prstGeom prst="rect">
            <a:avLst/>
          </a:prstGeom>
          <a:noFill/>
          <a:ln>
            <a:noFill/>
          </a:ln>
        </p:spPr>
        <p:txBody>
          <a:bodyPr spcFirstLastPara="1" wrap="square" lIns="91450" tIns="91450" rIns="91450" bIns="0" anchor="t" anchorCtr="0">
            <a:noAutofit/>
          </a:bodyPr>
          <a:lstStyle>
            <a:lvl1pPr lvl="0" algn="l">
              <a:lnSpc>
                <a:spcPct val="85000"/>
              </a:lnSpc>
              <a:spcBef>
                <a:spcPts val="0"/>
              </a:spcBef>
              <a:spcAft>
                <a:spcPts val="0"/>
              </a:spcAft>
              <a:buClr>
                <a:schemeClr val="lt1"/>
              </a:buClr>
              <a:buSzPts val="2600"/>
              <a:buFont typeface="Arial"/>
              <a:buNone/>
              <a:defRPr sz="2600" b="1">
                <a:solidFill>
                  <a:schemeClr val="lt1"/>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269" name="Google Shape;269;p30"/>
          <p:cNvSpPr/>
          <p:nvPr/>
        </p:nvSpPr>
        <p:spPr>
          <a:xfrm>
            <a:off x="0" y="343806"/>
            <a:ext cx="137100" cy="3660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ulti-use layout">
  <p:cSld name="Multi-use layout">
    <p:spTree>
      <p:nvGrpSpPr>
        <p:cNvPr id="1" name="Shape 29"/>
        <p:cNvGrpSpPr/>
        <p:nvPr/>
      </p:nvGrpSpPr>
      <p:grpSpPr>
        <a:xfrm>
          <a:off x="0" y="0"/>
          <a:ext cx="0" cy="0"/>
          <a:chOff x="0" y="0"/>
          <a:chExt cx="0" cy="0"/>
        </a:xfrm>
      </p:grpSpPr>
      <p:sp>
        <p:nvSpPr>
          <p:cNvPr id="30" name="Google Shape;30;p4"/>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p:txBody>
      </p:sp>
      <p:sp>
        <p:nvSpPr>
          <p:cNvPr id="31" name="Google Shape;31;p4"/>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u="none" strike="noStrike" cap="none">
                <a:solidFill>
                  <a:srgbClr val="929292"/>
                </a:solidFill>
                <a:latin typeface="Arial"/>
                <a:ea typeface="Arial"/>
                <a:cs typeface="Arial"/>
                <a:sym typeface="Arial"/>
              </a:rPr>
              <a:t>© 202</a:t>
            </a:r>
            <a:r>
              <a:rPr lang="en-US" sz="600">
                <a:solidFill>
                  <a:srgbClr val="929292"/>
                </a:solidFill>
              </a:rPr>
              <a:t>5</a:t>
            </a:r>
            <a:r>
              <a:rPr lang="en-US" sz="600" b="0" i="0" u="none" strike="noStrike" cap="none">
                <a:solidFill>
                  <a:srgbClr val="929292"/>
                </a:solidFill>
                <a:latin typeface="Arial"/>
                <a:ea typeface="Arial"/>
                <a:cs typeface="Arial"/>
                <a:sym typeface="Arial"/>
              </a:rPr>
              <a:t> Snowflake Inc. All Rights Reserved</a:t>
            </a:r>
            <a:endParaRPr sz="600" b="0" i="0" u="none" strike="noStrike" cap="none">
              <a:solidFill>
                <a:srgbClr val="929292"/>
              </a:solidFill>
              <a:latin typeface="Arial"/>
              <a:ea typeface="Arial"/>
              <a:cs typeface="Arial"/>
              <a:sym typeface="Arial"/>
            </a:endParaRPr>
          </a:p>
        </p:txBody>
      </p:sp>
      <p:sp>
        <p:nvSpPr>
          <p:cNvPr id="32" name="Google Shape;32;p4"/>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b="0" i="0" u="none" strike="noStrike" cap="none">
                <a:solidFill>
                  <a:srgbClr val="929292"/>
                </a:solidFill>
                <a:latin typeface="Arial"/>
                <a:ea typeface="Arial"/>
                <a:cs typeface="Arial"/>
                <a:sym typeface="Arial"/>
              </a:rPr>
              <a:t>‹#›</a:t>
            </a:fld>
            <a:endParaRPr sz="600" b="0" i="0" u="none" strike="noStrike" cap="none">
              <a:solidFill>
                <a:srgbClr val="929292"/>
              </a:solidFill>
              <a:latin typeface="Arial"/>
              <a:ea typeface="Arial"/>
              <a:cs typeface="Arial"/>
              <a:sym typeface="Arial"/>
            </a:endParaRPr>
          </a:p>
        </p:txBody>
      </p:sp>
      <p:sp>
        <p:nvSpPr>
          <p:cNvPr id="33" name="Google Shape;33;p4"/>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i="0" u="none" strike="noStrike" cap="non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34" name="Google Shape;34;p4"/>
          <p:cNvSpPr/>
          <p:nvPr/>
        </p:nvSpPr>
        <p:spPr>
          <a:xfrm>
            <a:off x="0" y="343806"/>
            <a:ext cx="137100" cy="3660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footer only)">
  <p:cSld name="Blank (footer only)">
    <p:spTree>
      <p:nvGrpSpPr>
        <p:cNvPr id="1" name="Shape 270"/>
        <p:cNvGrpSpPr/>
        <p:nvPr/>
      </p:nvGrpSpPr>
      <p:grpSpPr>
        <a:xfrm>
          <a:off x="0" y="0"/>
          <a:ext cx="0" cy="0"/>
          <a:chOff x="0" y="0"/>
          <a:chExt cx="0" cy="0"/>
        </a:xfrm>
      </p:grpSpPr>
      <p:sp>
        <p:nvSpPr>
          <p:cNvPr id="271" name="Google Shape;271;p31"/>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272" name="Google Shape;272;p31"/>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273" name="Google Shape;273;p31"/>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 Dk Blue">
  <p:cSld name="Quote - Dk Blue">
    <p:bg>
      <p:bgPr>
        <a:solidFill>
          <a:schemeClr val="dk2"/>
        </a:solidFill>
        <a:effectLst/>
      </p:bgPr>
    </p:bg>
    <p:spTree>
      <p:nvGrpSpPr>
        <p:cNvPr id="1" name="Shape 274"/>
        <p:cNvGrpSpPr/>
        <p:nvPr/>
      </p:nvGrpSpPr>
      <p:grpSpPr>
        <a:xfrm>
          <a:off x="0" y="0"/>
          <a:ext cx="0" cy="0"/>
          <a:chOff x="0" y="0"/>
          <a:chExt cx="0" cy="0"/>
        </a:xfrm>
      </p:grpSpPr>
      <p:sp>
        <p:nvSpPr>
          <p:cNvPr id="275" name="Google Shape;275;p32"/>
          <p:cNvSpPr txBox="1">
            <a:spLocks noGrp="1"/>
          </p:cNvSpPr>
          <p:nvPr>
            <p:ph type="ctrTitle"/>
          </p:nvPr>
        </p:nvSpPr>
        <p:spPr>
          <a:xfrm>
            <a:off x="352603" y="2137940"/>
            <a:ext cx="8009700" cy="800100"/>
          </a:xfrm>
          <a:prstGeom prst="rect">
            <a:avLst/>
          </a:prstGeom>
          <a:noFill/>
          <a:ln>
            <a:noFill/>
          </a:ln>
        </p:spPr>
        <p:txBody>
          <a:bodyPr spcFirstLastPara="1" wrap="square" lIns="91450" tIns="91450" rIns="91450" bIns="91450" anchor="ctr" anchorCtr="0">
            <a:spAutoFit/>
          </a:bodyPr>
          <a:lstStyle>
            <a:lvl1pPr lvl="0" algn="l">
              <a:lnSpc>
                <a:spcPct val="100000"/>
              </a:lnSpc>
              <a:spcBef>
                <a:spcPts val="0"/>
              </a:spcBef>
              <a:spcAft>
                <a:spcPts val="0"/>
              </a:spcAft>
              <a:buClr>
                <a:schemeClr val="lt1"/>
              </a:buClr>
              <a:buSzPts val="4000"/>
              <a:buFont typeface="Arial"/>
              <a:buNone/>
              <a:defRPr sz="4000" b="1">
                <a:solidFill>
                  <a:schemeClr val="lt1"/>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276" name="Google Shape;276;p32"/>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277" name="Google Shape;277;p32"/>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 202</a:t>
            </a:r>
            <a:r>
              <a:rPr lang="en-US" sz="600">
                <a:solidFill>
                  <a:schemeClr val="lt1"/>
                </a:solidFill>
              </a:rPr>
              <a:t>5</a:t>
            </a:r>
            <a:r>
              <a:rPr lang="en-US"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grpSp>
        <p:nvGrpSpPr>
          <p:cNvPr id="278" name="Google Shape;278;p32"/>
          <p:cNvGrpSpPr/>
          <p:nvPr/>
        </p:nvGrpSpPr>
        <p:grpSpPr>
          <a:xfrm>
            <a:off x="457209" y="474130"/>
            <a:ext cx="1177786" cy="857849"/>
            <a:chOff x="865451" y="2114550"/>
            <a:chExt cx="3399093" cy="2475755"/>
          </a:xfrm>
        </p:grpSpPr>
        <p:sp>
          <p:nvSpPr>
            <p:cNvPr id="279" name="Google Shape;279;p32"/>
            <p:cNvSpPr/>
            <p:nvPr/>
          </p:nvSpPr>
          <p:spPr>
            <a:xfrm>
              <a:off x="865451" y="2114550"/>
              <a:ext cx="1571381" cy="2475755"/>
            </a:xfrm>
            <a:custGeom>
              <a:avLst/>
              <a:gdLst/>
              <a:ahLst/>
              <a:cxnLst/>
              <a:rect l="l" t="t" r="r" b="b"/>
              <a:pathLst>
                <a:path w="3654375" h="5757569" extrusionOk="0">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spcFirstLastPara="1" wrap="square" lIns="34300" tIns="17150" rIns="34300" bIns="1715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Calibri"/>
                <a:ea typeface="Calibri"/>
                <a:cs typeface="Calibri"/>
                <a:sym typeface="Calibri"/>
              </a:endParaRPr>
            </a:p>
          </p:txBody>
        </p:sp>
        <p:sp>
          <p:nvSpPr>
            <p:cNvPr id="280" name="Google Shape;280;p32"/>
            <p:cNvSpPr/>
            <p:nvPr/>
          </p:nvSpPr>
          <p:spPr>
            <a:xfrm>
              <a:off x="2693163" y="2114550"/>
              <a:ext cx="1571381" cy="2475755"/>
            </a:xfrm>
            <a:custGeom>
              <a:avLst/>
              <a:gdLst/>
              <a:ahLst/>
              <a:cxnLst/>
              <a:rect l="l" t="t" r="r" b="b"/>
              <a:pathLst>
                <a:path w="3654375" h="5757569" extrusionOk="0">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spcFirstLastPara="1" wrap="square" lIns="34300" tIns="17150" rIns="34300" bIns="1715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Calibri"/>
                <a:ea typeface="Calibri"/>
                <a:cs typeface="Calibri"/>
                <a:sym typeface="Calibri"/>
              </a:endParaRPr>
            </a:p>
          </p:txBody>
        </p:sp>
      </p:grpSp>
      <p:sp>
        <p:nvSpPr>
          <p:cNvPr id="281" name="Google Shape;281;p32"/>
          <p:cNvSpPr txBox="1">
            <a:spLocks noGrp="1"/>
          </p:cNvSpPr>
          <p:nvPr>
            <p:ph type="subTitle" idx="1"/>
          </p:nvPr>
        </p:nvSpPr>
        <p:spPr>
          <a:xfrm>
            <a:off x="364877" y="4041210"/>
            <a:ext cx="5732700" cy="409200"/>
          </a:xfrm>
          <a:prstGeom prst="rect">
            <a:avLst/>
          </a:prstGeom>
          <a:noFill/>
          <a:ln>
            <a:noFill/>
          </a:ln>
        </p:spPr>
        <p:txBody>
          <a:bodyPr spcFirstLastPara="1" wrap="square" lIns="91450" tIns="22850" rIns="45725" bIns="22850" anchor="t" anchorCtr="0">
            <a:noAutofit/>
          </a:bodyPr>
          <a:lstStyle>
            <a:lvl1pPr lvl="0" algn="l">
              <a:lnSpc>
                <a:spcPct val="114000"/>
              </a:lnSpc>
              <a:spcBef>
                <a:spcPts val="0"/>
              </a:spcBef>
              <a:spcAft>
                <a:spcPts val="0"/>
              </a:spcAft>
              <a:buClr>
                <a:schemeClr val="lt1"/>
              </a:buClr>
              <a:buSzPts val="1800"/>
              <a:buNone/>
              <a:defRPr sz="1800" b="1">
                <a:solidFill>
                  <a:schemeClr val="lt1"/>
                </a:solidFill>
              </a:defRPr>
            </a:lvl1pPr>
            <a:lvl2pPr lvl="1" algn="ctr">
              <a:lnSpc>
                <a:spcPct val="114000"/>
              </a:lnSpc>
              <a:spcBef>
                <a:spcPts val="1000"/>
              </a:spcBef>
              <a:spcAft>
                <a:spcPts val="0"/>
              </a:spcAft>
              <a:buSzPts val="1500"/>
              <a:buNone/>
              <a:defRPr sz="1500"/>
            </a:lvl2pPr>
            <a:lvl3pPr lvl="2" algn="ctr">
              <a:lnSpc>
                <a:spcPct val="114000"/>
              </a:lnSpc>
              <a:spcBef>
                <a:spcPts val="600"/>
              </a:spcBef>
              <a:spcAft>
                <a:spcPts val="0"/>
              </a:spcAft>
              <a:buSzPts val="1400"/>
              <a:buNone/>
              <a:defRPr sz="1400"/>
            </a:lvl3pPr>
            <a:lvl4pPr lvl="3" algn="ctr">
              <a:lnSpc>
                <a:spcPct val="114000"/>
              </a:lnSpc>
              <a:spcBef>
                <a:spcPts val="600"/>
              </a:spcBef>
              <a:spcAft>
                <a:spcPts val="0"/>
              </a:spcAft>
              <a:buSzPts val="1200"/>
              <a:buNone/>
              <a:defRPr sz="1200"/>
            </a:lvl4pPr>
            <a:lvl5pPr lvl="4" algn="ctr">
              <a:lnSpc>
                <a:spcPct val="114000"/>
              </a:lnSpc>
              <a:spcBef>
                <a:spcPts val="600"/>
              </a:spcBef>
              <a:spcAft>
                <a:spcPts val="0"/>
              </a:spcAft>
              <a:buSzPts val="12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82" name="Google Shape;282;p32"/>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chemeClr val="lt1"/>
                </a:solidFill>
                <a:latin typeface="Arial"/>
                <a:ea typeface="Arial"/>
                <a:cs typeface="Arial"/>
                <a:sym typeface="Arial"/>
              </a:rPr>
              <a:t>‹#›</a:t>
            </a:fld>
            <a:endParaRPr sz="600" i="0">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596">
          <p15:clr>
            <a:srgbClr val="FBAE40"/>
          </p15:clr>
        </p15:guide>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zz_LAST LAYOUT">
  <p:cSld name="LAST LAYOUT">
    <p:bg>
      <p:bgPr>
        <a:solidFill>
          <a:schemeClr val="dk1"/>
        </a:solidFill>
        <a:effectLst/>
      </p:bgPr>
    </p:bg>
    <p:spTree>
      <p:nvGrpSpPr>
        <p:cNvPr id="1" name="Shape 283"/>
        <p:cNvGrpSpPr/>
        <p:nvPr/>
      </p:nvGrpSpPr>
      <p:grpSpPr>
        <a:xfrm>
          <a:off x="0" y="0"/>
          <a:ext cx="0" cy="0"/>
          <a:chOff x="0" y="0"/>
          <a:chExt cx="0" cy="0"/>
        </a:xfrm>
      </p:grpSpPr>
      <p:sp>
        <p:nvSpPr>
          <p:cNvPr id="284" name="Google Shape;284;p33"/>
          <p:cNvSpPr/>
          <p:nvPr/>
        </p:nvSpPr>
        <p:spPr>
          <a:xfrm>
            <a:off x="793489" y="639558"/>
            <a:ext cx="7557000" cy="3864300"/>
          </a:xfrm>
          <a:prstGeom prst="rect">
            <a:avLst/>
          </a:prstGeom>
          <a:noFill/>
          <a:ln w="152400" cap="flat" cmpd="sng">
            <a:solidFill>
              <a:srgbClr val="A20000"/>
            </a:solidFill>
            <a:prstDash val="solid"/>
            <a:miter lim="800000"/>
            <a:headEnd type="none" w="sm" len="sm"/>
            <a:tailEnd type="none" w="sm" len="sm"/>
          </a:ln>
        </p:spPr>
        <p:txBody>
          <a:bodyPr spcFirstLastPara="1" wrap="square" lIns="731525" tIns="22850" rIns="731525" bIns="22850" anchor="ctr" anchorCtr="0">
            <a:noAutofit/>
          </a:bodyPr>
          <a:lstStyle/>
          <a:p>
            <a:pPr marL="0" marR="0" lvl="0" indent="0" algn="ctr" rtl="0">
              <a:spcBef>
                <a:spcPts val="0"/>
              </a:spcBef>
              <a:spcAft>
                <a:spcPts val="0"/>
              </a:spcAft>
              <a:buNone/>
            </a:pPr>
            <a:r>
              <a:rPr lang="en-US" sz="1800" b="1" i="0">
                <a:solidFill>
                  <a:schemeClr val="lt1"/>
                </a:solidFill>
                <a:latin typeface="Arial Black"/>
                <a:ea typeface="Arial Black"/>
                <a:cs typeface="Arial Black"/>
                <a:sym typeface="Arial Black"/>
              </a:rPr>
              <a:t>LAST LAYOUT</a:t>
            </a:r>
            <a:endParaRPr sz="700"/>
          </a:p>
          <a:p>
            <a:pPr marL="0" marR="0" lvl="0" indent="0" algn="ctr" rtl="0">
              <a:spcBef>
                <a:spcPts val="0"/>
              </a:spcBef>
              <a:spcAft>
                <a:spcPts val="0"/>
              </a:spcAft>
              <a:buNone/>
            </a:pPr>
            <a:endParaRPr sz="500">
              <a:solidFill>
                <a:schemeClr val="lt1"/>
              </a:solidFill>
              <a:latin typeface="Arial"/>
              <a:ea typeface="Arial"/>
              <a:cs typeface="Arial"/>
              <a:sym typeface="Arial"/>
            </a:endParaRPr>
          </a:p>
          <a:p>
            <a:pPr marL="0" marR="0" lvl="0" indent="0" algn="ctr" rtl="0">
              <a:spcBef>
                <a:spcPts val="0"/>
              </a:spcBef>
              <a:spcAft>
                <a:spcPts val="0"/>
              </a:spcAft>
              <a:buNone/>
            </a:pPr>
            <a:r>
              <a:rPr lang="en-US" sz="1800">
                <a:solidFill>
                  <a:schemeClr val="lt1"/>
                </a:solidFill>
                <a:latin typeface="Arial"/>
                <a:ea typeface="Arial"/>
                <a:cs typeface="Arial"/>
                <a:sym typeface="Arial"/>
              </a:rPr>
              <a:t>In order for your template to work properly, layouts appearing after this one should be deleted. Make sure your deck is using the Snowflake </a:t>
            </a:r>
            <a:r>
              <a:rPr lang="en-US" sz="1800">
                <a:solidFill>
                  <a:schemeClr val="lt1"/>
                </a:solidFill>
              </a:rPr>
              <a:t>World Tour 2025</a:t>
            </a:r>
            <a:r>
              <a:rPr lang="en-US" sz="1800">
                <a:solidFill>
                  <a:schemeClr val="lt1"/>
                </a:solidFill>
                <a:latin typeface="Arial"/>
                <a:ea typeface="Arial"/>
                <a:cs typeface="Arial"/>
                <a:sym typeface="Arial"/>
              </a:rPr>
              <a:t> template by applying any of the above layouts to your slides, then </a:t>
            </a:r>
            <a:r>
              <a:rPr lang="en-US" sz="1800" b="1">
                <a:solidFill>
                  <a:srgbClr val="C00000"/>
                </a:solidFill>
                <a:latin typeface="Arial"/>
                <a:ea typeface="Arial"/>
                <a:cs typeface="Arial"/>
                <a:sym typeface="Arial"/>
              </a:rPr>
              <a:t>delete any rogue layouts </a:t>
            </a:r>
            <a:r>
              <a:rPr lang="en-US" sz="1800">
                <a:solidFill>
                  <a:schemeClr val="lt1"/>
                </a:solidFill>
                <a:latin typeface="Arial"/>
                <a:ea typeface="Arial"/>
                <a:cs typeface="Arial"/>
                <a:sym typeface="Arial"/>
              </a:rPr>
              <a:t>that appear below. </a:t>
            </a:r>
            <a:endParaRPr sz="700"/>
          </a:p>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 You 1">
  <p:cSld name="Thank You 01_2">
    <p:bg>
      <p:bgPr>
        <a:blipFill>
          <a:blip r:embed="rId2">
            <a:alphaModFix/>
          </a:blip>
          <a:stretch>
            <a:fillRect/>
          </a:stretch>
        </a:blipFill>
        <a:effectLst/>
      </p:bgPr>
    </p:bg>
    <p:spTree>
      <p:nvGrpSpPr>
        <p:cNvPr id="1" name="Shape 285"/>
        <p:cNvGrpSpPr/>
        <p:nvPr/>
      </p:nvGrpSpPr>
      <p:grpSpPr>
        <a:xfrm>
          <a:off x="0" y="0"/>
          <a:ext cx="0" cy="0"/>
          <a:chOff x="0" y="0"/>
          <a:chExt cx="0" cy="0"/>
        </a:xfrm>
      </p:grpSpPr>
      <p:sp>
        <p:nvSpPr>
          <p:cNvPr id="286" name="Google Shape;286;p34"/>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287" name="Google Shape;287;p34"/>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 202</a:t>
            </a:r>
            <a:r>
              <a:rPr lang="en-US" sz="600">
                <a:solidFill>
                  <a:schemeClr val="lt1"/>
                </a:solidFill>
              </a:rPr>
              <a:t>5</a:t>
            </a:r>
            <a:r>
              <a:rPr lang="en-US"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88" name="Google Shape;288;p34"/>
          <p:cNvSpPr txBox="1">
            <a:spLocks noGrp="1"/>
          </p:cNvSpPr>
          <p:nvPr>
            <p:ph type="title"/>
          </p:nvPr>
        </p:nvSpPr>
        <p:spPr>
          <a:xfrm>
            <a:off x="364875" y="664213"/>
            <a:ext cx="6708900" cy="2327700"/>
          </a:xfrm>
          <a:prstGeom prst="rect">
            <a:avLst/>
          </a:prstGeom>
          <a:noFill/>
          <a:ln>
            <a:noFill/>
          </a:ln>
        </p:spPr>
        <p:txBody>
          <a:bodyPr spcFirstLastPara="1" wrap="square" lIns="45725" tIns="45725" rIns="45725" bIns="45725" anchor="b" anchorCtr="0">
            <a:noAutofit/>
          </a:bodyPr>
          <a:lstStyle>
            <a:lvl1pPr marL="0" marR="0" lvl="0" indent="0" algn="l">
              <a:lnSpc>
                <a:spcPct val="85000"/>
              </a:lnSpc>
              <a:spcBef>
                <a:spcPts val="0"/>
              </a:spcBef>
              <a:spcAft>
                <a:spcPts val="0"/>
              </a:spcAft>
              <a:buClr>
                <a:schemeClr val="lt1"/>
              </a:buClr>
              <a:buSzPts val="4400"/>
              <a:buNone/>
              <a:defRPr sz="4400">
                <a:solidFill>
                  <a:schemeClr val="lt1"/>
                </a:solidFill>
              </a:defRPr>
            </a:lvl1pPr>
            <a:lvl2pPr lvl="1">
              <a:lnSpc>
                <a:spcPct val="105000"/>
              </a:lnSpc>
              <a:spcBef>
                <a:spcPts val="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2pPr>
            <a:lvl3pPr lvl="2">
              <a:lnSpc>
                <a:spcPct val="105000"/>
              </a:lnSpc>
              <a:spcBef>
                <a:spcPts val="50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3pPr>
            <a:lvl4pPr lvl="3">
              <a:lnSpc>
                <a:spcPct val="105000"/>
              </a:lnSpc>
              <a:spcBef>
                <a:spcPts val="50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4pPr>
            <a:lvl5pPr lvl="4">
              <a:lnSpc>
                <a:spcPct val="105000"/>
              </a:lnSpc>
              <a:spcBef>
                <a:spcPts val="50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5pPr>
            <a:lvl6pPr lvl="5">
              <a:lnSpc>
                <a:spcPct val="105000"/>
              </a:lnSpc>
              <a:spcBef>
                <a:spcPts val="50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6pPr>
            <a:lvl7pPr lvl="6">
              <a:lnSpc>
                <a:spcPct val="105000"/>
              </a:lnSpc>
              <a:spcBef>
                <a:spcPts val="50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7pPr>
            <a:lvl8pPr lvl="7">
              <a:lnSpc>
                <a:spcPct val="105000"/>
              </a:lnSpc>
              <a:spcBef>
                <a:spcPts val="50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8pPr>
            <a:lvl9pPr lvl="8">
              <a:lnSpc>
                <a:spcPct val="105000"/>
              </a:lnSpc>
              <a:spcBef>
                <a:spcPts val="500"/>
              </a:spcBef>
              <a:spcAft>
                <a:spcPts val="500"/>
              </a:spcAft>
              <a:buClr>
                <a:schemeClr val="lt1"/>
              </a:buClr>
              <a:buSzPts val="4400"/>
              <a:buFont typeface="Arial Black"/>
              <a:buNone/>
              <a:defRPr sz="4400" b="0">
                <a:solidFill>
                  <a:schemeClr val="lt1"/>
                </a:solidFill>
                <a:latin typeface="Arial Black"/>
                <a:ea typeface="Arial Black"/>
                <a:cs typeface="Arial Black"/>
                <a:sym typeface="Arial Black"/>
              </a:defRPr>
            </a:lvl9pPr>
          </a:lstStyle>
          <a:p>
            <a:endParaRPr/>
          </a:p>
        </p:txBody>
      </p:sp>
      <p:sp>
        <p:nvSpPr>
          <p:cNvPr id="289" name="Google Shape;289;p34"/>
          <p:cNvSpPr/>
          <p:nvPr/>
        </p:nvSpPr>
        <p:spPr>
          <a:xfrm rot="2700000">
            <a:off x="7000645" y="3718738"/>
            <a:ext cx="252861" cy="252649"/>
          </a:xfrm>
          <a:prstGeom prst="rect">
            <a:avLst/>
          </a:prstGeom>
          <a:solidFill>
            <a:schemeClr val="accent1"/>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pic>
        <p:nvPicPr>
          <p:cNvPr id="290" name="Google Shape;290;p34"/>
          <p:cNvPicPr preferRelativeResize="0"/>
          <p:nvPr/>
        </p:nvPicPr>
        <p:blipFill>
          <a:blip r:embed="rId3">
            <a:alphaModFix/>
          </a:blip>
          <a:stretch>
            <a:fillRect/>
          </a:stretch>
        </p:blipFill>
        <p:spPr>
          <a:xfrm>
            <a:off x="6817622" y="3422275"/>
            <a:ext cx="1383400" cy="112371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596">
          <p15:clr>
            <a:srgbClr val="FBAE40"/>
          </p15:clr>
        </p15:guide>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 You 2">
  <p:cSld name="Thank You 01_3">
    <p:bg>
      <p:bgPr>
        <a:blipFill>
          <a:blip r:embed="rId2">
            <a:alphaModFix/>
          </a:blip>
          <a:stretch>
            <a:fillRect/>
          </a:stretch>
        </a:blipFill>
        <a:effectLst/>
      </p:bgPr>
    </p:bg>
    <p:spTree>
      <p:nvGrpSpPr>
        <p:cNvPr id="1" name="Shape 291"/>
        <p:cNvGrpSpPr/>
        <p:nvPr/>
      </p:nvGrpSpPr>
      <p:grpSpPr>
        <a:xfrm>
          <a:off x="0" y="0"/>
          <a:ext cx="0" cy="0"/>
          <a:chOff x="0" y="0"/>
          <a:chExt cx="0" cy="0"/>
        </a:xfrm>
      </p:grpSpPr>
      <p:sp>
        <p:nvSpPr>
          <p:cNvPr id="292" name="Google Shape;292;p35"/>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293" name="Google Shape;293;p35"/>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 202</a:t>
            </a:r>
            <a:r>
              <a:rPr lang="en-US" sz="600">
                <a:solidFill>
                  <a:schemeClr val="lt1"/>
                </a:solidFill>
              </a:rPr>
              <a:t>5</a:t>
            </a:r>
            <a:r>
              <a:rPr lang="en-US"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94" name="Google Shape;294;p35"/>
          <p:cNvSpPr txBox="1">
            <a:spLocks noGrp="1"/>
          </p:cNvSpPr>
          <p:nvPr>
            <p:ph type="title"/>
          </p:nvPr>
        </p:nvSpPr>
        <p:spPr>
          <a:xfrm>
            <a:off x="364875" y="664213"/>
            <a:ext cx="6708900" cy="2327700"/>
          </a:xfrm>
          <a:prstGeom prst="rect">
            <a:avLst/>
          </a:prstGeom>
          <a:noFill/>
          <a:ln>
            <a:noFill/>
          </a:ln>
        </p:spPr>
        <p:txBody>
          <a:bodyPr spcFirstLastPara="1" wrap="square" lIns="45725" tIns="45725" rIns="45725" bIns="45725" anchor="b" anchorCtr="0">
            <a:noAutofit/>
          </a:bodyPr>
          <a:lstStyle>
            <a:lvl1pPr marL="0" marR="0" lvl="0" indent="0" algn="l">
              <a:lnSpc>
                <a:spcPct val="85000"/>
              </a:lnSpc>
              <a:spcBef>
                <a:spcPts val="0"/>
              </a:spcBef>
              <a:spcAft>
                <a:spcPts val="0"/>
              </a:spcAft>
              <a:buClr>
                <a:schemeClr val="lt1"/>
              </a:buClr>
              <a:buSzPts val="4400"/>
              <a:buNone/>
              <a:defRPr sz="4400">
                <a:solidFill>
                  <a:schemeClr val="lt1"/>
                </a:solidFill>
              </a:defRPr>
            </a:lvl1pPr>
            <a:lvl2pPr lvl="1">
              <a:lnSpc>
                <a:spcPct val="105000"/>
              </a:lnSpc>
              <a:spcBef>
                <a:spcPts val="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2pPr>
            <a:lvl3pPr lvl="2">
              <a:lnSpc>
                <a:spcPct val="105000"/>
              </a:lnSpc>
              <a:spcBef>
                <a:spcPts val="50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3pPr>
            <a:lvl4pPr lvl="3">
              <a:lnSpc>
                <a:spcPct val="105000"/>
              </a:lnSpc>
              <a:spcBef>
                <a:spcPts val="50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4pPr>
            <a:lvl5pPr lvl="4">
              <a:lnSpc>
                <a:spcPct val="105000"/>
              </a:lnSpc>
              <a:spcBef>
                <a:spcPts val="50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5pPr>
            <a:lvl6pPr lvl="5">
              <a:lnSpc>
                <a:spcPct val="105000"/>
              </a:lnSpc>
              <a:spcBef>
                <a:spcPts val="50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6pPr>
            <a:lvl7pPr lvl="6">
              <a:lnSpc>
                <a:spcPct val="105000"/>
              </a:lnSpc>
              <a:spcBef>
                <a:spcPts val="50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7pPr>
            <a:lvl8pPr lvl="7">
              <a:lnSpc>
                <a:spcPct val="105000"/>
              </a:lnSpc>
              <a:spcBef>
                <a:spcPts val="500"/>
              </a:spcBef>
              <a:spcAft>
                <a:spcPts val="0"/>
              </a:spcAft>
              <a:buClr>
                <a:schemeClr val="lt1"/>
              </a:buClr>
              <a:buSzPts val="4400"/>
              <a:buFont typeface="Arial Black"/>
              <a:buNone/>
              <a:defRPr sz="4400" b="0">
                <a:solidFill>
                  <a:schemeClr val="lt1"/>
                </a:solidFill>
                <a:latin typeface="Arial Black"/>
                <a:ea typeface="Arial Black"/>
                <a:cs typeface="Arial Black"/>
                <a:sym typeface="Arial Black"/>
              </a:defRPr>
            </a:lvl8pPr>
            <a:lvl9pPr lvl="8">
              <a:lnSpc>
                <a:spcPct val="105000"/>
              </a:lnSpc>
              <a:spcBef>
                <a:spcPts val="500"/>
              </a:spcBef>
              <a:spcAft>
                <a:spcPts val="500"/>
              </a:spcAft>
              <a:buClr>
                <a:schemeClr val="lt1"/>
              </a:buClr>
              <a:buSzPts val="4400"/>
              <a:buFont typeface="Arial Black"/>
              <a:buNone/>
              <a:defRPr sz="4400" b="0">
                <a:solidFill>
                  <a:schemeClr val="lt1"/>
                </a:solidFill>
                <a:latin typeface="Arial Black"/>
                <a:ea typeface="Arial Black"/>
                <a:cs typeface="Arial Black"/>
                <a:sym typeface="Arial Black"/>
              </a:defRPr>
            </a:lvl9pPr>
          </a:lstStyle>
          <a:p>
            <a:endParaRPr/>
          </a:p>
        </p:txBody>
      </p:sp>
      <p:sp>
        <p:nvSpPr>
          <p:cNvPr id="295" name="Google Shape;295;p35"/>
          <p:cNvSpPr/>
          <p:nvPr/>
        </p:nvSpPr>
        <p:spPr>
          <a:xfrm rot="2700000">
            <a:off x="7000645" y="3718738"/>
            <a:ext cx="252861" cy="252649"/>
          </a:xfrm>
          <a:prstGeom prst="rect">
            <a:avLst/>
          </a:prstGeom>
          <a:solidFill>
            <a:schemeClr val="accent1"/>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pic>
        <p:nvPicPr>
          <p:cNvPr id="296" name="Google Shape;296;p35"/>
          <p:cNvPicPr preferRelativeResize="0"/>
          <p:nvPr/>
        </p:nvPicPr>
        <p:blipFill>
          <a:blip r:embed="rId3">
            <a:alphaModFix/>
          </a:blip>
          <a:stretch>
            <a:fillRect/>
          </a:stretch>
        </p:blipFill>
        <p:spPr>
          <a:xfrm>
            <a:off x="6817622" y="3422275"/>
            <a:ext cx="1383400" cy="112371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596">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am">
  <p:cSld name="Team">
    <p:bg>
      <p:bgPr>
        <a:solidFill>
          <a:schemeClr val="lt1"/>
        </a:solidFill>
        <a:effectLst/>
      </p:bgPr>
    </p:bg>
    <p:spTree>
      <p:nvGrpSpPr>
        <p:cNvPr id="1" name="Shape 35"/>
        <p:cNvGrpSpPr/>
        <p:nvPr/>
      </p:nvGrpSpPr>
      <p:grpSpPr>
        <a:xfrm>
          <a:off x="0" y="0"/>
          <a:ext cx="0" cy="0"/>
          <a:chOff x="0" y="0"/>
          <a:chExt cx="0" cy="0"/>
        </a:xfrm>
      </p:grpSpPr>
      <p:sp>
        <p:nvSpPr>
          <p:cNvPr id="36" name="Google Shape;36;p5"/>
          <p:cNvSpPr/>
          <p:nvPr/>
        </p:nvSpPr>
        <p:spPr>
          <a:xfrm>
            <a:off x="0" y="1"/>
            <a:ext cx="9144000" cy="1203600"/>
          </a:xfrm>
          <a:prstGeom prst="rect">
            <a:avLst/>
          </a:prstGeom>
          <a:solidFill>
            <a:srgbClr val="28B5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50" b="0" i="0" u="none" strike="noStrike" cap="none">
              <a:solidFill>
                <a:srgbClr val="FFFFFF"/>
              </a:solidFill>
              <a:latin typeface="Arial"/>
              <a:ea typeface="Arial"/>
              <a:cs typeface="Arial"/>
              <a:sym typeface="Arial"/>
            </a:endParaRPr>
          </a:p>
        </p:txBody>
      </p:sp>
      <p:pic>
        <p:nvPicPr>
          <p:cNvPr id="37" name="Google Shape;37;p5" title="swt25-cloud-06.png"/>
          <p:cNvPicPr preferRelativeResize="0"/>
          <p:nvPr/>
        </p:nvPicPr>
        <p:blipFill>
          <a:blip r:embed="rId2">
            <a:alphaModFix/>
          </a:blip>
          <a:stretch>
            <a:fillRect/>
          </a:stretch>
        </p:blipFill>
        <p:spPr>
          <a:xfrm>
            <a:off x="5338375" y="394250"/>
            <a:ext cx="726600" cy="415101"/>
          </a:xfrm>
          <a:prstGeom prst="rect">
            <a:avLst/>
          </a:prstGeom>
          <a:noFill/>
          <a:ln>
            <a:noFill/>
          </a:ln>
        </p:spPr>
      </p:pic>
      <p:pic>
        <p:nvPicPr>
          <p:cNvPr id="38" name="Google Shape;38;p5" title="swt25-cloud-06.png"/>
          <p:cNvPicPr preferRelativeResize="0"/>
          <p:nvPr/>
        </p:nvPicPr>
        <p:blipFill>
          <a:blip r:embed="rId2">
            <a:alphaModFix/>
          </a:blip>
          <a:stretch>
            <a:fillRect/>
          </a:stretch>
        </p:blipFill>
        <p:spPr>
          <a:xfrm>
            <a:off x="7207426" y="185881"/>
            <a:ext cx="1314227" cy="750815"/>
          </a:xfrm>
          <a:prstGeom prst="rect">
            <a:avLst/>
          </a:prstGeom>
          <a:noFill/>
          <a:ln>
            <a:noFill/>
          </a:ln>
        </p:spPr>
      </p:pic>
      <p:sp>
        <p:nvSpPr>
          <p:cNvPr id="39" name="Google Shape;39;p5"/>
          <p:cNvSpPr/>
          <p:nvPr/>
        </p:nvSpPr>
        <p:spPr>
          <a:xfrm>
            <a:off x="0" y="1270001"/>
            <a:ext cx="9144000" cy="3873600"/>
          </a:xfrm>
          <a:prstGeom prst="rect">
            <a:avLst/>
          </a:prstGeom>
          <a:solidFill>
            <a:srgbClr val="28B5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50" b="0" i="0" u="none" strike="noStrike" cap="none">
              <a:solidFill>
                <a:srgbClr val="FFFFFF"/>
              </a:solidFill>
              <a:latin typeface="Arial"/>
              <a:ea typeface="Arial"/>
              <a:cs typeface="Arial"/>
              <a:sym typeface="Arial"/>
            </a:endParaRPr>
          </a:p>
        </p:txBody>
      </p:sp>
      <p:pic>
        <p:nvPicPr>
          <p:cNvPr id="40" name="Google Shape;40;p5" title="sno25-swt-cityscape-v3-rgb-1.png"/>
          <p:cNvPicPr preferRelativeResize="0"/>
          <p:nvPr/>
        </p:nvPicPr>
        <p:blipFill rotWithShape="1">
          <a:blip r:embed="rId3">
            <a:alphaModFix/>
          </a:blip>
          <a:srcRect l="-486" t="9966" r="29954"/>
          <a:stretch/>
        </p:blipFill>
        <p:spPr>
          <a:xfrm>
            <a:off x="4937500" y="0"/>
            <a:ext cx="4206500" cy="1203600"/>
          </a:xfrm>
          <a:prstGeom prst="rect">
            <a:avLst/>
          </a:prstGeom>
          <a:noFill/>
          <a:ln>
            <a:noFill/>
          </a:ln>
        </p:spPr>
      </p:pic>
      <p:sp>
        <p:nvSpPr>
          <p:cNvPr id="41" name="Google Shape;41;p5"/>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42" name="Google Shape;42;p5"/>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 202</a:t>
            </a:r>
            <a:r>
              <a:rPr lang="en-US" sz="600">
                <a:solidFill>
                  <a:schemeClr val="lt1"/>
                </a:solidFill>
              </a:rPr>
              <a:t>5</a:t>
            </a:r>
            <a:r>
              <a:rPr lang="en-US"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43" name="Google Shape;43;p5"/>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chemeClr val="lt1"/>
                </a:solidFill>
                <a:latin typeface="Arial"/>
                <a:ea typeface="Arial"/>
                <a:cs typeface="Arial"/>
                <a:sym typeface="Arial"/>
              </a:rPr>
              <a:t>‹#›</a:t>
            </a:fld>
            <a:endParaRPr sz="600" i="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genda">
  <p:cSld name="Agenda">
    <p:bg>
      <p:bgPr>
        <a:solidFill>
          <a:schemeClr val="accent1"/>
        </a:solidFill>
        <a:effectLst/>
      </p:bgPr>
    </p:bg>
    <p:spTree>
      <p:nvGrpSpPr>
        <p:cNvPr id="1" name="Shape 44"/>
        <p:cNvGrpSpPr/>
        <p:nvPr/>
      </p:nvGrpSpPr>
      <p:grpSpPr>
        <a:xfrm>
          <a:off x="0" y="0"/>
          <a:ext cx="0" cy="0"/>
          <a:chOff x="0" y="0"/>
          <a:chExt cx="0" cy="0"/>
        </a:xfrm>
      </p:grpSpPr>
      <p:sp>
        <p:nvSpPr>
          <p:cNvPr id="45" name="Google Shape;45;p6"/>
          <p:cNvSpPr txBox="1">
            <a:spLocks noGrp="1"/>
          </p:cNvSpPr>
          <p:nvPr>
            <p:ph type="body" idx="1"/>
          </p:nvPr>
        </p:nvSpPr>
        <p:spPr>
          <a:xfrm>
            <a:off x="932329" y="839972"/>
            <a:ext cx="6446700" cy="3498000"/>
          </a:xfrm>
          <a:prstGeom prst="rect">
            <a:avLst/>
          </a:prstGeom>
          <a:noFill/>
          <a:ln>
            <a:noFill/>
          </a:ln>
        </p:spPr>
        <p:txBody>
          <a:bodyPr spcFirstLastPara="1" wrap="square" lIns="45725" tIns="22850" rIns="45725" bIns="22850" anchor="t" anchorCtr="0">
            <a:noAutofit/>
          </a:bodyPr>
          <a:lstStyle>
            <a:lvl1pPr marL="457200" lvl="0" indent="-228600" algn="l">
              <a:lnSpc>
                <a:spcPct val="114000"/>
              </a:lnSpc>
              <a:spcBef>
                <a:spcPts val="0"/>
              </a:spcBef>
              <a:spcAft>
                <a:spcPts val="0"/>
              </a:spcAft>
              <a:buClr>
                <a:schemeClr val="lt1"/>
              </a:buClr>
              <a:buSzPts val="1800"/>
              <a:buNone/>
              <a:defRPr b="1">
                <a:solidFill>
                  <a:schemeClr val="dk1"/>
                </a:solidFill>
              </a:defRPr>
            </a:lvl1pPr>
            <a:lvl2pPr marL="914400" lvl="1" indent="-342900" algn="l">
              <a:lnSpc>
                <a:spcPct val="114000"/>
              </a:lnSpc>
              <a:spcBef>
                <a:spcPts val="1000"/>
              </a:spcBef>
              <a:spcAft>
                <a:spcPts val="0"/>
              </a:spcAft>
              <a:buClr>
                <a:schemeClr val="lt1"/>
              </a:buClr>
              <a:buSzPts val="1800"/>
              <a:buChar char="•"/>
              <a:defRPr b="1">
                <a:solidFill>
                  <a:schemeClr val="dk1"/>
                </a:solidFill>
              </a:defRPr>
            </a:lvl2pPr>
            <a:lvl3pPr marL="1371600" lvl="2" indent="-323850" algn="l">
              <a:lnSpc>
                <a:spcPct val="114000"/>
              </a:lnSpc>
              <a:spcBef>
                <a:spcPts val="600"/>
              </a:spcBef>
              <a:spcAft>
                <a:spcPts val="0"/>
              </a:spcAft>
              <a:buClr>
                <a:schemeClr val="lt1"/>
              </a:buClr>
              <a:buSzPts val="1500"/>
              <a:buChar char="•"/>
              <a:defRPr b="1">
                <a:solidFill>
                  <a:schemeClr val="dk1"/>
                </a:solidFill>
              </a:defRPr>
            </a:lvl3pPr>
            <a:lvl4pPr marL="1828800" lvl="3" indent="-317500" algn="l">
              <a:lnSpc>
                <a:spcPct val="114000"/>
              </a:lnSpc>
              <a:spcBef>
                <a:spcPts val="600"/>
              </a:spcBef>
              <a:spcAft>
                <a:spcPts val="0"/>
              </a:spcAft>
              <a:buClr>
                <a:schemeClr val="lt1"/>
              </a:buClr>
              <a:buSzPts val="1400"/>
              <a:buChar char="•"/>
              <a:defRPr b="1">
                <a:solidFill>
                  <a:schemeClr val="dk1"/>
                </a:solidFill>
              </a:defRPr>
            </a:lvl4pPr>
            <a:lvl5pPr marL="2286000" lvl="4" indent="-317500" algn="l">
              <a:lnSpc>
                <a:spcPct val="114000"/>
              </a:lnSpc>
              <a:spcBef>
                <a:spcPts val="600"/>
              </a:spcBef>
              <a:spcAft>
                <a:spcPts val="0"/>
              </a:spcAft>
              <a:buClr>
                <a:schemeClr val="lt1"/>
              </a:buClr>
              <a:buSzPts val="1400"/>
              <a:buChar char="•"/>
              <a:defRPr b="1">
                <a:solidFill>
                  <a:schemeClr val="dk1"/>
                </a:solidFill>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46" name="Google Shape;46;p6"/>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47" name="Google Shape;47;p6"/>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 202</a:t>
            </a:r>
            <a:r>
              <a:rPr lang="en-US" sz="600">
                <a:solidFill>
                  <a:schemeClr val="lt1"/>
                </a:solidFill>
              </a:rPr>
              <a:t>5</a:t>
            </a:r>
            <a:r>
              <a:rPr lang="en-US"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48" name="Google Shape;48;p6"/>
          <p:cNvSpPr txBox="1">
            <a:spLocks noGrp="1"/>
          </p:cNvSpPr>
          <p:nvPr>
            <p:ph type="title"/>
          </p:nvPr>
        </p:nvSpPr>
        <p:spPr>
          <a:xfrm>
            <a:off x="354558" y="363560"/>
            <a:ext cx="8370300" cy="365700"/>
          </a:xfrm>
          <a:prstGeom prst="rect">
            <a:avLst/>
          </a:prstGeom>
          <a:noFill/>
          <a:ln>
            <a:noFill/>
          </a:ln>
        </p:spPr>
        <p:txBody>
          <a:bodyPr spcFirstLastPara="1" wrap="square" lIns="91450" tIns="91450" rIns="91450" bIns="0" anchor="t" anchorCtr="0">
            <a:noAutofit/>
          </a:bodyPr>
          <a:lstStyle>
            <a:lvl1pPr lvl="0" algn="l">
              <a:lnSpc>
                <a:spcPct val="85000"/>
              </a:lnSpc>
              <a:spcBef>
                <a:spcPts val="0"/>
              </a:spcBef>
              <a:spcAft>
                <a:spcPts val="0"/>
              </a:spcAft>
              <a:buClr>
                <a:schemeClr val="lt1"/>
              </a:buClr>
              <a:buSzPts val="2600"/>
              <a:buFont typeface="Arial"/>
              <a:buNone/>
              <a:defRPr sz="2600" b="1">
                <a:solidFill>
                  <a:schemeClr val="lt1"/>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pic>
        <p:nvPicPr>
          <p:cNvPr id="49" name="Google Shape;49;p6" title="swt25-cloud-06.png"/>
          <p:cNvPicPr preferRelativeResize="0"/>
          <p:nvPr/>
        </p:nvPicPr>
        <p:blipFill>
          <a:blip r:embed="rId2">
            <a:alphaModFix/>
          </a:blip>
          <a:stretch>
            <a:fillRect/>
          </a:stretch>
        </p:blipFill>
        <p:spPr>
          <a:xfrm>
            <a:off x="7063775" y="3345900"/>
            <a:ext cx="1884800" cy="1076751"/>
          </a:xfrm>
          <a:prstGeom prst="rect">
            <a:avLst/>
          </a:prstGeom>
          <a:noFill/>
          <a:ln>
            <a:noFill/>
          </a:ln>
        </p:spPr>
      </p:pic>
      <p:pic>
        <p:nvPicPr>
          <p:cNvPr id="50" name="Google Shape;50;p6" title="sno25-swt-vignettes-r7-rgb_right-corner-3.png"/>
          <p:cNvPicPr preferRelativeResize="0"/>
          <p:nvPr/>
        </p:nvPicPr>
        <p:blipFill rotWithShape="1">
          <a:blip r:embed="rId3">
            <a:alphaModFix/>
          </a:blip>
          <a:srcRect t="12762" b="121"/>
          <a:stretch/>
        </p:blipFill>
        <p:spPr>
          <a:xfrm>
            <a:off x="6371375" y="2509499"/>
            <a:ext cx="2772623" cy="26339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vider 01 (No Graphics)">
  <p:cSld name="Divider 01 (No Graphics)">
    <p:bg>
      <p:bgPr>
        <a:solidFill>
          <a:schemeClr val="accent1"/>
        </a:solidFill>
        <a:effectLst/>
      </p:bgPr>
    </p:bg>
    <p:spTree>
      <p:nvGrpSpPr>
        <p:cNvPr id="1" name="Shape 51"/>
        <p:cNvGrpSpPr/>
        <p:nvPr/>
      </p:nvGrpSpPr>
      <p:grpSpPr>
        <a:xfrm>
          <a:off x="0" y="0"/>
          <a:ext cx="0" cy="0"/>
          <a:chOff x="0" y="0"/>
          <a:chExt cx="0" cy="0"/>
        </a:xfrm>
      </p:grpSpPr>
      <p:sp>
        <p:nvSpPr>
          <p:cNvPr id="52" name="Google Shape;52;p7"/>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53" name="Google Shape;53;p7"/>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 202</a:t>
            </a:r>
            <a:r>
              <a:rPr lang="en-US" sz="600">
                <a:solidFill>
                  <a:schemeClr val="lt1"/>
                </a:solidFill>
              </a:rPr>
              <a:t>5</a:t>
            </a:r>
            <a:r>
              <a:rPr lang="en-US"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54" name="Google Shape;54;p7"/>
          <p:cNvSpPr txBox="1">
            <a:spLocks noGrp="1"/>
          </p:cNvSpPr>
          <p:nvPr>
            <p:ph type="ctrTitle"/>
          </p:nvPr>
        </p:nvSpPr>
        <p:spPr>
          <a:xfrm>
            <a:off x="352600" y="1156626"/>
            <a:ext cx="6817800" cy="1490400"/>
          </a:xfrm>
          <a:prstGeom prst="rect">
            <a:avLst/>
          </a:prstGeom>
          <a:noFill/>
          <a:ln>
            <a:noFill/>
          </a:ln>
        </p:spPr>
        <p:txBody>
          <a:bodyPr spcFirstLastPara="1" wrap="square" lIns="91450" tIns="22850" rIns="45725" bIns="0" anchor="b" anchorCtr="0">
            <a:noAutofit/>
          </a:bodyPr>
          <a:lstStyle>
            <a:lvl1pPr lvl="0" algn="l" rtl="0">
              <a:lnSpc>
                <a:spcPct val="85000"/>
              </a:lnSpc>
              <a:spcBef>
                <a:spcPts val="0"/>
              </a:spcBef>
              <a:spcAft>
                <a:spcPts val="0"/>
              </a:spcAft>
              <a:buClr>
                <a:schemeClr val="lt1"/>
              </a:buClr>
              <a:buSzPts val="4000"/>
              <a:buFont typeface="Arial"/>
              <a:buNone/>
              <a:defRPr sz="4000" cap="none">
                <a:solidFill>
                  <a:schemeClr val="lt1"/>
                </a:solidFill>
                <a:latin typeface="Arial"/>
                <a:ea typeface="Arial"/>
                <a:cs typeface="Arial"/>
                <a:sym typeface="Arial"/>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Tree>
  </p:cSld>
  <p:clrMapOvr>
    <a:masterClrMapping/>
  </p:clrMapOvr>
  <p:extLst>
    <p:ext uri="{DCECCB84-F9BA-43D5-87BE-67443E8EF086}">
      <p15:sldGuideLst xmlns:p15="http://schemas.microsoft.com/office/powerpoint/2012/main">
        <p15:guide id="1" orient="horz" pos="1596">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 Layout w Titles">
  <p:cSld name="Three Column Layout w Titles">
    <p:spTree>
      <p:nvGrpSpPr>
        <p:cNvPr id="1" name="Shape 55"/>
        <p:cNvGrpSpPr/>
        <p:nvPr/>
      </p:nvGrpSpPr>
      <p:grpSpPr>
        <a:xfrm>
          <a:off x="0" y="0"/>
          <a:ext cx="0" cy="0"/>
          <a:chOff x="0" y="0"/>
          <a:chExt cx="0" cy="0"/>
        </a:xfrm>
      </p:grpSpPr>
      <p:sp>
        <p:nvSpPr>
          <p:cNvPr id="56" name="Google Shape;56;p8"/>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57" name="Google Shape;57;p8"/>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929292"/>
              </a:buClr>
              <a:buSzPts val="600"/>
              <a:buFont typeface="Arial"/>
              <a:buNone/>
            </a:pPr>
            <a:r>
              <a:rPr lang="en-US" sz="600" b="0" i="0">
                <a:solidFill>
                  <a:srgbClr val="929292"/>
                </a:solidFill>
                <a:latin typeface="Arial"/>
                <a:ea typeface="Arial"/>
                <a:cs typeface="Arial"/>
                <a:sym typeface="Arial"/>
              </a:rPr>
              <a:t>© 202</a:t>
            </a:r>
            <a:r>
              <a:rPr lang="en-US" sz="600">
                <a:solidFill>
                  <a:srgbClr val="929292"/>
                </a:solidFill>
              </a:rPr>
              <a:t>5</a:t>
            </a:r>
            <a:r>
              <a:rPr lang="en-US" sz="600" b="0" i="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58" name="Google Shape;58;p8"/>
          <p:cNvSpPr txBox="1"/>
          <p:nvPr/>
        </p:nvSpPr>
        <p:spPr>
          <a:xfrm>
            <a:off x="8326876" y="4825493"/>
            <a:ext cx="566700" cy="1386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fld id="{00000000-1234-1234-1234-123412341234}" type="slidenum">
              <a:rPr lang="en-US" sz="600" i="0">
                <a:solidFill>
                  <a:srgbClr val="929292"/>
                </a:solidFill>
                <a:latin typeface="Arial"/>
                <a:ea typeface="Arial"/>
                <a:cs typeface="Arial"/>
                <a:sym typeface="Arial"/>
              </a:rPr>
              <a:t>‹#›</a:t>
            </a:fld>
            <a:endParaRPr sz="600" i="0">
              <a:solidFill>
                <a:srgbClr val="929292"/>
              </a:solidFill>
              <a:latin typeface="Arial"/>
              <a:ea typeface="Arial"/>
              <a:cs typeface="Arial"/>
              <a:sym typeface="Arial"/>
            </a:endParaRPr>
          </a:p>
        </p:txBody>
      </p:sp>
      <p:sp>
        <p:nvSpPr>
          <p:cNvPr id="59" name="Google Shape;59;p8"/>
          <p:cNvSpPr txBox="1">
            <a:spLocks noGrp="1"/>
          </p:cNvSpPr>
          <p:nvPr>
            <p:ph type="body" idx="1"/>
          </p:nvPr>
        </p:nvSpPr>
        <p:spPr>
          <a:xfrm>
            <a:off x="354558" y="1354041"/>
            <a:ext cx="2579100" cy="387300"/>
          </a:xfrm>
          <a:prstGeom prst="rect">
            <a:avLst/>
          </a:prstGeom>
          <a:noFill/>
          <a:ln>
            <a:noFill/>
          </a:ln>
        </p:spPr>
        <p:txBody>
          <a:bodyPr spcFirstLastPara="1" wrap="square" lIns="91450" tIns="22850" rIns="45725" bIns="0" anchor="b" anchorCtr="0">
            <a:noAutofit/>
          </a:bodyPr>
          <a:lstStyle>
            <a:lvl1pPr marL="457200" lvl="0" indent="-228600" algn="l">
              <a:lnSpc>
                <a:spcPct val="114000"/>
              </a:lnSpc>
              <a:spcBef>
                <a:spcPts val="0"/>
              </a:spcBef>
              <a:spcAft>
                <a:spcPts val="0"/>
              </a:spcAft>
              <a:buClr>
                <a:schemeClr val="dk2"/>
              </a:buClr>
              <a:buSzPts val="1800"/>
              <a:buNone/>
              <a:defRPr sz="1800" b="1">
                <a:solidFill>
                  <a:schemeClr val="dk2"/>
                </a:solidFill>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60" name="Google Shape;60;p8"/>
          <p:cNvSpPr txBox="1">
            <a:spLocks noGrp="1"/>
          </p:cNvSpPr>
          <p:nvPr>
            <p:ph type="body" idx="2"/>
          </p:nvPr>
        </p:nvSpPr>
        <p:spPr>
          <a:xfrm>
            <a:off x="3178606" y="1355610"/>
            <a:ext cx="2684100" cy="387300"/>
          </a:xfrm>
          <a:prstGeom prst="rect">
            <a:avLst/>
          </a:prstGeom>
          <a:noFill/>
          <a:ln>
            <a:noFill/>
          </a:ln>
        </p:spPr>
        <p:txBody>
          <a:bodyPr spcFirstLastPara="1" wrap="square" lIns="91450" tIns="22850" rIns="45725" bIns="0" anchor="b" anchorCtr="0">
            <a:noAutofit/>
          </a:bodyPr>
          <a:lstStyle>
            <a:lvl1pPr marL="457200" lvl="0" indent="-228600" algn="l">
              <a:lnSpc>
                <a:spcPct val="114000"/>
              </a:lnSpc>
              <a:spcBef>
                <a:spcPts val="0"/>
              </a:spcBef>
              <a:spcAft>
                <a:spcPts val="0"/>
              </a:spcAft>
              <a:buClr>
                <a:schemeClr val="dk2"/>
              </a:buClr>
              <a:buSzPts val="1800"/>
              <a:buNone/>
              <a:defRPr sz="1800" b="1">
                <a:solidFill>
                  <a:schemeClr val="dk2"/>
                </a:solidFill>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61" name="Google Shape;61;p8"/>
          <p:cNvSpPr txBox="1">
            <a:spLocks noGrp="1"/>
          </p:cNvSpPr>
          <p:nvPr>
            <p:ph type="body" idx="3"/>
          </p:nvPr>
        </p:nvSpPr>
        <p:spPr>
          <a:xfrm>
            <a:off x="6107841" y="1354041"/>
            <a:ext cx="2617200" cy="387300"/>
          </a:xfrm>
          <a:prstGeom prst="rect">
            <a:avLst/>
          </a:prstGeom>
          <a:noFill/>
          <a:ln>
            <a:noFill/>
          </a:ln>
        </p:spPr>
        <p:txBody>
          <a:bodyPr spcFirstLastPara="1" wrap="square" lIns="91450" tIns="22850" rIns="45725" bIns="0" anchor="b" anchorCtr="0">
            <a:noAutofit/>
          </a:bodyPr>
          <a:lstStyle>
            <a:lvl1pPr marL="457200" lvl="0" indent="-228600" algn="l">
              <a:lnSpc>
                <a:spcPct val="114000"/>
              </a:lnSpc>
              <a:spcBef>
                <a:spcPts val="0"/>
              </a:spcBef>
              <a:spcAft>
                <a:spcPts val="0"/>
              </a:spcAft>
              <a:buClr>
                <a:schemeClr val="dk2"/>
              </a:buClr>
              <a:buSzPts val="1800"/>
              <a:buNone/>
              <a:defRPr sz="1800" b="1">
                <a:solidFill>
                  <a:schemeClr val="dk2"/>
                </a:solidFill>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62" name="Google Shape;62;p8"/>
          <p:cNvSpPr txBox="1">
            <a:spLocks noGrp="1"/>
          </p:cNvSpPr>
          <p:nvPr>
            <p:ph type="body" idx="4"/>
          </p:nvPr>
        </p:nvSpPr>
        <p:spPr>
          <a:xfrm>
            <a:off x="354558" y="1764770"/>
            <a:ext cx="2579100" cy="29406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63" name="Google Shape;63;p8"/>
          <p:cNvSpPr txBox="1">
            <a:spLocks noGrp="1"/>
          </p:cNvSpPr>
          <p:nvPr>
            <p:ph type="body" idx="5"/>
          </p:nvPr>
        </p:nvSpPr>
        <p:spPr>
          <a:xfrm>
            <a:off x="3178605" y="1764770"/>
            <a:ext cx="2682000" cy="29406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64" name="Google Shape;64;p8"/>
          <p:cNvSpPr txBox="1">
            <a:spLocks noGrp="1"/>
          </p:cNvSpPr>
          <p:nvPr>
            <p:ph type="body" idx="6"/>
          </p:nvPr>
        </p:nvSpPr>
        <p:spPr>
          <a:xfrm>
            <a:off x="6107843" y="1764430"/>
            <a:ext cx="2617200" cy="2940600"/>
          </a:xfrm>
          <a:prstGeom prst="rect">
            <a:avLst/>
          </a:prstGeom>
          <a:noFill/>
          <a:ln>
            <a:noFill/>
          </a:ln>
        </p:spPr>
        <p:txBody>
          <a:bodyPr spcFirstLastPara="1" wrap="square" lIns="91450" tIns="22850" rIns="45725" bIns="22850" anchor="t" anchorCtr="0">
            <a:noAutofit/>
          </a:bodyPr>
          <a:lstStyle>
            <a:lvl1pPr marL="457200" lvl="0" indent="-228600" algn="l">
              <a:lnSpc>
                <a:spcPct val="114000"/>
              </a:lnSpc>
              <a:spcBef>
                <a:spcPts val="0"/>
              </a:spcBef>
              <a:spcAft>
                <a:spcPts val="0"/>
              </a:spcAft>
              <a:buClr>
                <a:srgbClr val="5B5B5B"/>
              </a:buClr>
              <a:buSzPts val="1800"/>
              <a:buNone/>
              <a:defRPr/>
            </a:lvl1pPr>
            <a:lvl2pPr marL="914400" lvl="1" indent="-285750" algn="l">
              <a:lnSpc>
                <a:spcPct val="114000"/>
              </a:lnSpc>
              <a:spcBef>
                <a:spcPts val="1000"/>
              </a:spcBef>
              <a:spcAft>
                <a:spcPts val="0"/>
              </a:spcAft>
              <a:buSzPts val="900"/>
              <a:buChar char="•"/>
              <a:defRPr/>
            </a:lvl2pPr>
            <a:lvl3pPr marL="1371600" lvl="2" indent="-285750" algn="l">
              <a:lnSpc>
                <a:spcPct val="114000"/>
              </a:lnSpc>
              <a:spcBef>
                <a:spcPts val="600"/>
              </a:spcBef>
              <a:spcAft>
                <a:spcPts val="0"/>
              </a:spcAft>
              <a:buSzPts val="900"/>
              <a:buChar char="•"/>
              <a:defRPr/>
            </a:lvl3pPr>
            <a:lvl4pPr marL="1828800" lvl="3" indent="-285750" algn="l">
              <a:lnSpc>
                <a:spcPct val="114000"/>
              </a:lnSpc>
              <a:spcBef>
                <a:spcPts val="600"/>
              </a:spcBef>
              <a:spcAft>
                <a:spcPts val="0"/>
              </a:spcAft>
              <a:buSzPts val="900"/>
              <a:buChar char="•"/>
              <a:defRPr/>
            </a:lvl4pPr>
            <a:lvl5pPr marL="2286000" lvl="4" indent="-285750" algn="l">
              <a:lnSpc>
                <a:spcPct val="114000"/>
              </a:lnSpc>
              <a:spcBef>
                <a:spcPts val="600"/>
              </a:spcBef>
              <a:spcAft>
                <a:spcPts val="0"/>
              </a:spcAft>
              <a:buSzPts val="900"/>
              <a:buChar char="•"/>
              <a:defRPr/>
            </a:lvl5pPr>
            <a:lvl6pPr marL="2743200" lvl="5" indent="-285750" algn="l">
              <a:lnSpc>
                <a:spcPct val="90000"/>
              </a:lnSpc>
              <a:spcBef>
                <a:spcPts val="600"/>
              </a:spcBef>
              <a:spcAft>
                <a:spcPts val="0"/>
              </a:spcAft>
              <a:buClr>
                <a:schemeClr val="dk1"/>
              </a:buClr>
              <a:buSzPts val="900"/>
              <a:buChar char="•"/>
              <a:defRPr/>
            </a:lvl6pPr>
            <a:lvl7pPr marL="3200400" lvl="6" indent="-285750" algn="l">
              <a:lnSpc>
                <a:spcPct val="90000"/>
              </a:lnSpc>
              <a:spcBef>
                <a:spcPts val="400"/>
              </a:spcBef>
              <a:spcAft>
                <a:spcPts val="0"/>
              </a:spcAft>
              <a:buClr>
                <a:schemeClr val="dk1"/>
              </a:buClr>
              <a:buSzPts val="900"/>
              <a:buChar char="•"/>
              <a:defRPr/>
            </a:lvl7pPr>
            <a:lvl8pPr marL="3657600" lvl="7" indent="-285750" algn="l">
              <a:lnSpc>
                <a:spcPct val="90000"/>
              </a:lnSpc>
              <a:spcBef>
                <a:spcPts val="400"/>
              </a:spcBef>
              <a:spcAft>
                <a:spcPts val="0"/>
              </a:spcAft>
              <a:buClr>
                <a:schemeClr val="dk1"/>
              </a:buClr>
              <a:buSzPts val="900"/>
              <a:buChar char="•"/>
              <a:defRPr/>
            </a:lvl8pPr>
            <a:lvl9pPr marL="4114800" lvl="8" indent="-285750" algn="l">
              <a:lnSpc>
                <a:spcPct val="90000"/>
              </a:lnSpc>
              <a:spcBef>
                <a:spcPts val="400"/>
              </a:spcBef>
              <a:spcAft>
                <a:spcPts val="0"/>
              </a:spcAft>
              <a:buClr>
                <a:schemeClr val="dk1"/>
              </a:buClr>
              <a:buSzPts val="900"/>
              <a:buChar char="•"/>
              <a:defRPr/>
            </a:lvl9pPr>
          </a:lstStyle>
          <a:p>
            <a:endParaRPr/>
          </a:p>
        </p:txBody>
      </p:sp>
      <p:sp>
        <p:nvSpPr>
          <p:cNvPr id="65" name="Google Shape;65;p8"/>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lvl1pPr lvl="0" algn="l">
              <a:lnSpc>
                <a:spcPct val="85000"/>
              </a:lnSpc>
              <a:spcBef>
                <a:spcPts val="0"/>
              </a:spcBef>
              <a:spcAft>
                <a:spcPts val="0"/>
              </a:spcAft>
              <a:buClr>
                <a:schemeClr val="dk1"/>
              </a:buClr>
              <a:buSzPts val="2600"/>
              <a:buFont typeface="Arial"/>
              <a:buNone/>
              <a:defRPr i="0" u="none" strike="noStrike" cap="none">
                <a:solidFill>
                  <a:schemeClr val="dk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6" name="Google Shape;66;p8"/>
          <p:cNvSpPr txBox="1">
            <a:spLocks noGrp="1"/>
          </p:cNvSpPr>
          <p:nvPr>
            <p:ph type="subTitle" idx="7"/>
          </p:nvPr>
        </p:nvSpPr>
        <p:spPr>
          <a:xfrm>
            <a:off x="365760" y="655868"/>
            <a:ext cx="8344800" cy="366000"/>
          </a:xfrm>
          <a:prstGeom prst="rect">
            <a:avLst/>
          </a:prstGeom>
          <a:noFill/>
          <a:ln>
            <a:noFill/>
          </a:ln>
        </p:spPr>
        <p:txBody>
          <a:bodyPr spcFirstLastPara="1" wrap="square" lIns="91450" tIns="91450" rIns="91450" bIns="91450" anchor="t" anchorCtr="0">
            <a:noAutofit/>
          </a:bodyPr>
          <a:lstStyle>
            <a:lvl1pPr lvl="0" algn="l">
              <a:lnSpc>
                <a:spcPct val="114000"/>
              </a:lnSpc>
              <a:spcBef>
                <a:spcPts val="0"/>
              </a:spcBef>
              <a:spcAft>
                <a:spcPts val="0"/>
              </a:spcAft>
              <a:buClr>
                <a:srgbClr val="5B5B5B"/>
              </a:buClr>
              <a:buSzPts val="1800"/>
              <a:buNone/>
              <a:defRPr>
                <a:solidFill>
                  <a:srgbClr val="5B5B5B"/>
                </a:solidFill>
              </a:defRPr>
            </a:lvl1pPr>
            <a:lvl2pPr lvl="1" algn="l">
              <a:lnSpc>
                <a:spcPct val="114000"/>
              </a:lnSpc>
              <a:spcBef>
                <a:spcPts val="1000"/>
              </a:spcBef>
              <a:spcAft>
                <a:spcPts val="0"/>
              </a:spcAft>
              <a:buClr>
                <a:srgbClr val="5B5B5B"/>
              </a:buClr>
              <a:buSzPts val="1800"/>
              <a:buNone/>
              <a:defRPr>
                <a:solidFill>
                  <a:srgbClr val="5B5B5B"/>
                </a:solidFill>
              </a:defRPr>
            </a:lvl2pPr>
            <a:lvl3pPr lvl="2" algn="l">
              <a:lnSpc>
                <a:spcPct val="114000"/>
              </a:lnSpc>
              <a:spcBef>
                <a:spcPts val="1000"/>
              </a:spcBef>
              <a:spcAft>
                <a:spcPts val="0"/>
              </a:spcAft>
              <a:buClr>
                <a:srgbClr val="5B5B5B"/>
              </a:buClr>
              <a:buSzPts val="1400"/>
              <a:buNone/>
              <a:defRPr>
                <a:solidFill>
                  <a:srgbClr val="5B5B5B"/>
                </a:solidFill>
              </a:defRPr>
            </a:lvl3pPr>
            <a:lvl4pPr lvl="3" algn="l">
              <a:lnSpc>
                <a:spcPct val="114000"/>
              </a:lnSpc>
              <a:spcBef>
                <a:spcPts val="1000"/>
              </a:spcBef>
              <a:spcAft>
                <a:spcPts val="0"/>
              </a:spcAft>
              <a:buClr>
                <a:srgbClr val="5B5B5B"/>
              </a:buClr>
              <a:buSzPts val="1400"/>
              <a:buNone/>
              <a:defRPr>
                <a:solidFill>
                  <a:srgbClr val="5B5B5B"/>
                </a:solidFill>
              </a:defRPr>
            </a:lvl4pPr>
            <a:lvl5pPr lvl="4" algn="l">
              <a:lnSpc>
                <a:spcPct val="114000"/>
              </a:lnSpc>
              <a:spcBef>
                <a:spcPts val="1000"/>
              </a:spcBef>
              <a:spcAft>
                <a:spcPts val="0"/>
              </a:spcAft>
              <a:buClr>
                <a:srgbClr val="5B5B5B"/>
              </a:buClr>
              <a:buSzPts val="1400"/>
              <a:buNone/>
              <a:defRPr>
                <a:solidFill>
                  <a:srgbClr val="5B5B5B"/>
                </a:solidFill>
              </a:defRPr>
            </a:lvl5pPr>
            <a:lvl6pPr lvl="5" algn="l">
              <a:lnSpc>
                <a:spcPct val="90000"/>
              </a:lnSpc>
              <a:spcBef>
                <a:spcPts val="1000"/>
              </a:spcBef>
              <a:spcAft>
                <a:spcPts val="0"/>
              </a:spcAft>
              <a:buClr>
                <a:srgbClr val="5B5B5B"/>
              </a:buClr>
              <a:buSzPts val="1400"/>
              <a:buNone/>
              <a:defRPr>
                <a:solidFill>
                  <a:srgbClr val="5B5B5B"/>
                </a:solidFill>
              </a:defRPr>
            </a:lvl6pPr>
            <a:lvl7pPr lvl="6" algn="l">
              <a:lnSpc>
                <a:spcPct val="90000"/>
              </a:lnSpc>
              <a:spcBef>
                <a:spcPts val="1000"/>
              </a:spcBef>
              <a:spcAft>
                <a:spcPts val="0"/>
              </a:spcAft>
              <a:buClr>
                <a:srgbClr val="5B5B5B"/>
              </a:buClr>
              <a:buSzPts val="1400"/>
              <a:buNone/>
              <a:defRPr>
                <a:solidFill>
                  <a:srgbClr val="5B5B5B"/>
                </a:solidFill>
              </a:defRPr>
            </a:lvl7pPr>
            <a:lvl8pPr lvl="7" algn="l">
              <a:lnSpc>
                <a:spcPct val="90000"/>
              </a:lnSpc>
              <a:spcBef>
                <a:spcPts val="1000"/>
              </a:spcBef>
              <a:spcAft>
                <a:spcPts val="0"/>
              </a:spcAft>
              <a:buClr>
                <a:srgbClr val="5B5B5B"/>
              </a:buClr>
              <a:buSzPts val="1400"/>
              <a:buNone/>
              <a:defRPr>
                <a:solidFill>
                  <a:srgbClr val="5B5B5B"/>
                </a:solidFill>
              </a:defRPr>
            </a:lvl8pPr>
            <a:lvl9pPr lvl="8" algn="l">
              <a:lnSpc>
                <a:spcPct val="90000"/>
              </a:lnSpc>
              <a:spcBef>
                <a:spcPts val="1000"/>
              </a:spcBef>
              <a:spcAft>
                <a:spcPts val="1000"/>
              </a:spcAft>
              <a:buClr>
                <a:srgbClr val="5B5B5B"/>
              </a:buClr>
              <a:buSzPts val="1400"/>
              <a:buNone/>
              <a:defRPr>
                <a:solidFill>
                  <a:srgbClr val="5B5B5B"/>
                </a:solidFill>
              </a:defRPr>
            </a:lvl9pPr>
          </a:lstStyle>
          <a:p>
            <a:endParaRPr/>
          </a:p>
        </p:txBody>
      </p:sp>
      <p:sp>
        <p:nvSpPr>
          <p:cNvPr id="67" name="Google Shape;67;p8"/>
          <p:cNvSpPr/>
          <p:nvPr/>
        </p:nvSpPr>
        <p:spPr>
          <a:xfrm>
            <a:off x="0" y="343806"/>
            <a:ext cx="137100" cy="366000"/>
          </a:xfrm>
          <a:prstGeom prst="rect">
            <a:avLst/>
          </a:prstGeom>
          <a:solidFill>
            <a:schemeClr val="accent1"/>
          </a:solidFill>
          <a:ln>
            <a:noFill/>
          </a:ln>
        </p:spPr>
        <p:txBody>
          <a:bodyPr spcFirstLastPara="1" wrap="square" lIns="91450" tIns="91450" rIns="91450" bIns="91450"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vider 03">
  <p:cSld name="Divider 03">
    <p:bg>
      <p:bgPr>
        <a:solidFill>
          <a:schemeClr val="accent1"/>
        </a:solidFill>
        <a:effectLst/>
      </p:bgPr>
    </p:bg>
    <p:spTree>
      <p:nvGrpSpPr>
        <p:cNvPr id="1" name="Shape 68"/>
        <p:cNvGrpSpPr/>
        <p:nvPr/>
      </p:nvGrpSpPr>
      <p:grpSpPr>
        <a:xfrm>
          <a:off x="0" y="0"/>
          <a:ext cx="0" cy="0"/>
          <a:chOff x="0" y="0"/>
          <a:chExt cx="0" cy="0"/>
        </a:xfrm>
      </p:grpSpPr>
      <p:sp>
        <p:nvSpPr>
          <p:cNvPr id="69" name="Google Shape;69;p9"/>
          <p:cNvSpPr txBox="1">
            <a:spLocks noGrp="1"/>
          </p:cNvSpPr>
          <p:nvPr>
            <p:ph type="ctrTitle"/>
          </p:nvPr>
        </p:nvSpPr>
        <p:spPr>
          <a:xfrm>
            <a:off x="352600" y="1156626"/>
            <a:ext cx="6817800" cy="1490400"/>
          </a:xfrm>
          <a:prstGeom prst="rect">
            <a:avLst/>
          </a:prstGeom>
          <a:noFill/>
          <a:ln>
            <a:noFill/>
          </a:ln>
        </p:spPr>
        <p:txBody>
          <a:bodyPr spcFirstLastPara="1" wrap="square" lIns="91450" tIns="22850" rIns="45725" bIns="0" anchor="b" anchorCtr="0">
            <a:noAutofit/>
          </a:bodyPr>
          <a:lstStyle>
            <a:lvl1pPr lvl="0" algn="l">
              <a:lnSpc>
                <a:spcPct val="85000"/>
              </a:lnSpc>
              <a:spcBef>
                <a:spcPts val="0"/>
              </a:spcBef>
              <a:spcAft>
                <a:spcPts val="0"/>
              </a:spcAft>
              <a:buClr>
                <a:schemeClr val="lt1"/>
              </a:buClr>
              <a:buSzPts val="4000"/>
              <a:buFont typeface="Arial"/>
              <a:buNone/>
              <a:defRPr sz="4000" cap="none">
                <a:solidFill>
                  <a:schemeClr val="lt1"/>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pic>
        <p:nvPicPr>
          <p:cNvPr id="70" name="Google Shape;70;p9" title="swt25-cloud-06.png"/>
          <p:cNvPicPr preferRelativeResize="0"/>
          <p:nvPr/>
        </p:nvPicPr>
        <p:blipFill>
          <a:blip r:embed="rId2">
            <a:alphaModFix/>
          </a:blip>
          <a:stretch>
            <a:fillRect/>
          </a:stretch>
        </p:blipFill>
        <p:spPr>
          <a:xfrm>
            <a:off x="7005300" y="2503388"/>
            <a:ext cx="1353124" cy="773025"/>
          </a:xfrm>
          <a:prstGeom prst="rect">
            <a:avLst/>
          </a:prstGeom>
          <a:noFill/>
          <a:ln>
            <a:noFill/>
          </a:ln>
        </p:spPr>
      </p:pic>
      <p:pic>
        <p:nvPicPr>
          <p:cNvPr id="71" name="Google Shape;71;p9" title="swt25-cloud-06.png"/>
          <p:cNvPicPr preferRelativeResize="0"/>
          <p:nvPr/>
        </p:nvPicPr>
        <p:blipFill>
          <a:blip r:embed="rId2">
            <a:alphaModFix/>
          </a:blip>
          <a:stretch>
            <a:fillRect/>
          </a:stretch>
        </p:blipFill>
        <p:spPr>
          <a:xfrm>
            <a:off x="4910125" y="3932313"/>
            <a:ext cx="1353124" cy="773025"/>
          </a:xfrm>
          <a:prstGeom prst="rect">
            <a:avLst/>
          </a:prstGeom>
          <a:noFill/>
          <a:ln>
            <a:noFill/>
          </a:ln>
        </p:spPr>
      </p:pic>
      <p:sp>
        <p:nvSpPr>
          <p:cNvPr id="72" name="Google Shape;72;p9"/>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73" name="Google Shape;73;p9"/>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 202</a:t>
            </a:r>
            <a:r>
              <a:rPr lang="en-US" sz="600">
                <a:solidFill>
                  <a:schemeClr val="lt1"/>
                </a:solidFill>
              </a:rPr>
              <a:t>5</a:t>
            </a:r>
            <a:r>
              <a:rPr lang="en-US"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pic>
        <p:nvPicPr>
          <p:cNvPr id="74" name="Google Shape;74;p9" title="citiscape-6_b.png"/>
          <p:cNvPicPr preferRelativeResize="0"/>
          <p:nvPr/>
        </p:nvPicPr>
        <p:blipFill rotWithShape="1">
          <a:blip r:embed="rId3">
            <a:alphaModFix/>
          </a:blip>
          <a:srcRect/>
          <a:stretch/>
        </p:blipFill>
        <p:spPr>
          <a:xfrm>
            <a:off x="4580937" y="1827975"/>
            <a:ext cx="4554127" cy="3315526"/>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596">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vider 02">
  <p:cSld name="Divider 02">
    <p:bg>
      <p:bgPr>
        <a:solidFill>
          <a:schemeClr val="accent1"/>
        </a:solidFill>
        <a:effectLst/>
      </p:bgPr>
    </p:bg>
    <p:spTree>
      <p:nvGrpSpPr>
        <p:cNvPr id="1" name="Shape 75"/>
        <p:cNvGrpSpPr/>
        <p:nvPr/>
      </p:nvGrpSpPr>
      <p:grpSpPr>
        <a:xfrm>
          <a:off x="0" y="0"/>
          <a:ext cx="0" cy="0"/>
          <a:chOff x="0" y="0"/>
          <a:chExt cx="0" cy="0"/>
        </a:xfrm>
      </p:grpSpPr>
      <p:sp>
        <p:nvSpPr>
          <p:cNvPr id="76" name="Google Shape;76;p10"/>
          <p:cNvSpPr/>
          <p:nvPr/>
        </p:nvSpPr>
        <p:spPr>
          <a:xfrm>
            <a:off x="457195" y="4846320"/>
            <a:ext cx="135250" cy="128588"/>
          </a:xfrm>
          <a:custGeom>
            <a:avLst/>
            <a:gdLst/>
            <a:ahLst/>
            <a:cxnLst/>
            <a:rect l="l" t="t" r="r" b="b"/>
            <a:pathLst>
              <a:path w="5409981" h="5143500" extrusionOk="0">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sp>
        <p:nvSpPr>
          <p:cNvPr id="77" name="Google Shape;77;p10"/>
          <p:cNvSpPr/>
          <p:nvPr/>
        </p:nvSpPr>
        <p:spPr>
          <a:xfrm>
            <a:off x="660651" y="4866916"/>
            <a:ext cx="16812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 202</a:t>
            </a:r>
            <a:r>
              <a:rPr lang="en-US" sz="600">
                <a:solidFill>
                  <a:schemeClr val="lt1"/>
                </a:solidFill>
              </a:rPr>
              <a:t>5</a:t>
            </a:r>
            <a:r>
              <a:rPr lang="en-US" sz="600" b="0" i="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78" name="Google Shape;78;p10"/>
          <p:cNvSpPr txBox="1">
            <a:spLocks noGrp="1"/>
          </p:cNvSpPr>
          <p:nvPr>
            <p:ph type="ctrTitle"/>
          </p:nvPr>
        </p:nvSpPr>
        <p:spPr>
          <a:xfrm>
            <a:off x="352600" y="1156626"/>
            <a:ext cx="6817800" cy="1490400"/>
          </a:xfrm>
          <a:prstGeom prst="rect">
            <a:avLst/>
          </a:prstGeom>
          <a:noFill/>
          <a:ln>
            <a:noFill/>
          </a:ln>
        </p:spPr>
        <p:txBody>
          <a:bodyPr spcFirstLastPara="1" wrap="square" lIns="91450" tIns="22850" rIns="45725" bIns="0" anchor="b" anchorCtr="0">
            <a:noAutofit/>
          </a:bodyPr>
          <a:lstStyle>
            <a:lvl1pPr lvl="0" algn="l" rtl="0">
              <a:lnSpc>
                <a:spcPct val="85000"/>
              </a:lnSpc>
              <a:spcBef>
                <a:spcPts val="0"/>
              </a:spcBef>
              <a:spcAft>
                <a:spcPts val="0"/>
              </a:spcAft>
              <a:buClr>
                <a:schemeClr val="lt1"/>
              </a:buClr>
              <a:buSzPts val="4000"/>
              <a:buFont typeface="Arial"/>
              <a:buNone/>
              <a:defRPr sz="4000" cap="none">
                <a:solidFill>
                  <a:schemeClr val="lt1"/>
                </a:solidFill>
                <a:latin typeface="Arial"/>
                <a:ea typeface="Arial"/>
                <a:cs typeface="Arial"/>
                <a:sym typeface="Arial"/>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pic>
        <p:nvPicPr>
          <p:cNvPr id="79" name="Google Shape;79;p10" title="swt25-cloud-06.png"/>
          <p:cNvPicPr preferRelativeResize="0"/>
          <p:nvPr/>
        </p:nvPicPr>
        <p:blipFill>
          <a:blip r:embed="rId2">
            <a:alphaModFix/>
          </a:blip>
          <a:stretch>
            <a:fillRect/>
          </a:stretch>
        </p:blipFill>
        <p:spPr>
          <a:xfrm>
            <a:off x="5691950" y="3362142"/>
            <a:ext cx="1681198" cy="960456"/>
          </a:xfrm>
          <a:prstGeom prst="rect">
            <a:avLst/>
          </a:prstGeom>
          <a:noFill/>
          <a:ln>
            <a:noFill/>
          </a:ln>
        </p:spPr>
      </p:pic>
      <p:pic>
        <p:nvPicPr>
          <p:cNvPr id="80" name="Google Shape;80;p10" title="swt25-cloud-06.png"/>
          <p:cNvPicPr preferRelativeResize="0"/>
          <p:nvPr/>
        </p:nvPicPr>
        <p:blipFill>
          <a:blip r:embed="rId2">
            <a:alphaModFix/>
          </a:blip>
          <a:stretch>
            <a:fillRect/>
          </a:stretch>
        </p:blipFill>
        <p:spPr>
          <a:xfrm>
            <a:off x="7297825" y="2533649"/>
            <a:ext cx="1148800" cy="656300"/>
          </a:xfrm>
          <a:prstGeom prst="rect">
            <a:avLst/>
          </a:prstGeom>
          <a:noFill/>
          <a:ln>
            <a:noFill/>
          </a:ln>
        </p:spPr>
      </p:pic>
      <p:pic>
        <p:nvPicPr>
          <p:cNvPr id="81" name="Google Shape;81;p10" title="swt25-vignette-6_right-corner-a.png"/>
          <p:cNvPicPr preferRelativeResize="0"/>
          <p:nvPr/>
        </p:nvPicPr>
        <p:blipFill rotWithShape="1">
          <a:blip r:embed="rId3">
            <a:alphaModFix/>
          </a:blip>
          <a:srcRect t="2507" b="2507"/>
          <a:stretch/>
        </p:blipFill>
        <p:spPr>
          <a:xfrm>
            <a:off x="4977025" y="2262050"/>
            <a:ext cx="4166973" cy="28814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596">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65760" y="274320"/>
            <a:ext cx="8321100" cy="524700"/>
          </a:xfrm>
          <a:prstGeom prst="rect">
            <a:avLst/>
          </a:prstGeom>
          <a:noFill/>
          <a:ln>
            <a:noFill/>
          </a:ln>
        </p:spPr>
        <p:txBody>
          <a:bodyPr spcFirstLastPara="1" wrap="square" lIns="91450" tIns="91450" rIns="91450" bIns="91450" anchor="t" anchorCtr="0">
            <a:spAutoFit/>
          </a:bodyPr>
          <a:lstStyle>
            <a:lvl1pPr marR="0" lvl="0" algn="l" rtl="0">
              <a:lnSpc>
                <a:spcPct val="85000"/>
              </a:lnSpc>
              <a:spcBef>
                <a:spcPts val="0"/>
              </a:spcBef>
              <a:spcAft>
                <a:spcPts val="0"/>
              </a:spcAft>
              <a:buClr>
                <a:schemeClr val="dk1"/>
              </a:buClr>
              <a:buSzPts val="2600"/>
              <a:buFont typeface="Arial"/>
              <a:buNone/>
              <a:defRPr sz="2600" b="1" i="0" u="none" strike="noStrike" cap="none">
                <a:solidFill>
                  <a:schemeClr val="dk1"/>
                </a:solidFill>
                <a:latin typeface="Arial"/>
                <a:ea typeface="Arial"/>
                <a:cs typeface="Arial"/>
                <a:sym typeface="Aria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11" name="Google Shape;11;p1"/>
          <p:cNvSpPr txBox="1">
            <a:spLocks noGrp="1"/>
          </p:cNvSpPr>
          <p:nvPr>
            <p:ph type="body" idx="1"/>
          </p:nvPr>
        </p:nvSpPr>
        <p:spPr>
          <a:xfrm>
            <a:off x="628650" y="1370013"/>
            <a:ext cx="7886700" cy="3262200"/>
          </a:xfrm>
          <a:prstGeom prst="rect">
            <a:avLst/>
          </a:prstGeom>
          <a:noFill/>
          <a:ln>
            <a:noFill/>
          </a:ln>
        </p:spPr>
        <p:txBody>
          <a:bodyPr spcFirstLastPara="1" wrap="square" lIns="45725" tIns="22850" rIns="45725" bIns="22850" anchor="t" anchorCtr="0">
            <a:noAutofit/>
          </a:bodyPr>
          <a:lstStyle>
            <a:lvl1pPr marL="457200" marR="0" lvl="0" indent="-228600" algn="l" rtl="0">
              <a:lnSpc>
                <a:spcPct val="114000"/>
              </a:lnSpc>
              <a:spcBef>
                <a:spcPts val="0"/>
              </a:spcBef>
              <a:spcAft>
                <a:spcPts val="0"/>
              </a:spcAft>
              <a:buClr>
                <a:srgbClr val="5B5B5B"/>
              </a:buClr>
              <a:buSzPts val="1800"/>
              <a:buFont typeface="Arial"/>
              <a:buNone/>
              <a:defRPr sz="1800" b="0" i="0" u="none" strike="noStrike" cap="none">
                <a:solidFill>
                  <a:srgbClr val="5B5B5B"/>
                </a:solidFill>
                <a:latin typeface="Arial"/>
                <a:ea typeface="Arial"/>
                <a:cs typeface="Arial"/>
                <a:sym typeface="Arial"/>
              </a:defRPr>
            </a:lvl1pPr>
            <a:lvl2pPr marL="914400" marR="0" lvl="1" indent="-342900" algn="l" rtl="0">
              <a:lnSpc>
                <a:spcPct val="114000"/>
              </a:lnSpc>
              <a:spcBef>
                <a:spcPts val="1000"/>
              </a:spcBef>
              <a:spcAft>
                <a:spcPts val="0"/>
              </a:spcAft>
              <a:buClr>
                <a:schemeClr val="accent1"/>
              </a:buClr>
              <a:buSzPts val="1800"/>
              <a:buFont typeface="Arial"/>
              <a:buChar char="•"/>
              <a:defRPr sz="1800" b="0" i="0" u="none" strike="noStrike" cap="none">
                <a:solidFill>
                  <a:srgbClr val="5B5B5B"/>
                </a:solidFill>
                <a:latin typeface="Arial"/>
                <a:ea typeface="Arial"/>
                <a:cs typeface="Arial"/>
                <a:sym typeface="Arial"/>
              </a:defRPr>
            </a:lvl2pPr>
            <a:lvl3pPr marL="1371600" marR="0" lvl="2" indent="-323850" algn="l" rtl="0">
              <a:lnSpc>
                <a:spcPct val="114000"/>
              </a:lnSpc>
              <a:spcBef>
                <a:spcPts val="600"/>
              </a:spcBef>
              <a:spcAft>
                <a:spcPts val="0"/>
              </a:spcAft>
              <a:buClr>
                <a:schemeClr val="accent1"/>
              </a:buClr>
              <a:buSzPts val="1500"/>
              <a:buFont typeface="Arial"/>
              <a:buChar char="•"/>
              <a:defRPr sz="1500" b="0" i="0" u="none" strike="noStrike" cap="none">
                <a:solidFill>
                  <a:srgbClr val="5B5B5B"/>
                </a:solidFill>
                <a:latin typeface="Arial"/>
                <a:ea typeface="Arial"/>
                <a:cs typeface="Arial"/>
                <a:sym typeface="Arial"/>
              </a:defRPr>
            </a:lvl3pPr>
            <a:lvl4pPr marL="1828800" marR="0" lvl="3" indent="-317500" algn="l" rtl="0">
              <a:lnSpc>
                <a:spcPct val="114000"/>
              </a:lnSpc>
              <a:spcBef>
                <a:spcPts val="600"/>
              </a:spcBef>
              <a:spcAft>
                <a:spcPts val="0"/>
              </a:spcAft>
              <a:buClr>
                <a:schemeClr val="accent1"/>
              </a:buClr>
              <a:buSzPts val="1400"/>
              <a:buFont typeface="Arial"/>
              <a:buChar char="•"/>
              <a:defRPr sz="1400" b="0" i="0" u="none" strike="noStrike" cap="none">
                <a:solidFill>
                  <a:srgbClr val="5B5B5B"/>
                </a:solidFill>
                <a:latin typeface="Arial"/>
                <a:ea typeface="Arial"/>
                <a:cs typeface="Arial"/>
                <a:sym typeface="Arial"/>
              </a:defRPr>
            </a:lvl4pPr>
            <a:lvl5pPr marL="2286000" marR="0" lvl="4" indent="-317500" algn="l" rtl="0">
              <a:lnSpc>
                <a:spcPct val="114000"/>
              </a:lnSpc>
              <a:spcBef>
                <a:spcPts val="600"/>
              </a:spcBef>
              <a:spcAft>
                <a:spcPts val="0"/>
              </a:spcAft>
              <a:buClr>
                <a:schemeClr val="accent1"/>
              </a:buClr>
              <a:buSzPts val="1400"/>
              <a:buFont typeface="Arial"/>
              <a:buChar char="•"/>
              <a:defRPr sz="1400" b="0" i="0" u="none" strike="noStrike" cap="none">
                <a:solidFill>
                  <a:srgbClr val="5B5B5B"/>
                </a:solidFill>
                <a:latin typeface="Arial"/>
                <a:ea typeface="Arial"/>
                <a:cs typeface="Arial"/>
                <a:sym typeface="Arial"/>
              </a:defRPr>
            </a:lvl5pPr>
            <a:lvl6pPr marL="2743200" marR="0" lvl="5" indent="-317500"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 name="Google Shape;12;p1"/>
          <p:cNvSpPr txBox="1"/>
          <p:nvPr/>
        </p:nvSpPr>
        <p:spPr>
          <a:xfrm>
            <a:off x="3886200" y="-1159933"/>
            <a:ext cx="5257800" cy="323100"/>
          </a:xfrm>
          <a:prstGeom prst="rect">
            <a:avLst/>
          </a:prstGeom>
          <a:noFill/>
          <a:ln>
            <a:noFill/>
          </a:ln>
        </p:spPr>
        <p:txBody>
          <a:bodyPr spcFirstLastPara="1" wrap="square" lIns="45725" tIns="22850" rIns="45725" bIns="22850" anchor="t" anchorCtr="0">
            <a:spAutoFit/>
          </a:bodyPr>
          <a:lstStyle/>
          <a:p>
            <a:pPr marL="0" marR="0" lvl="0" indent="0" algn="r" rtl="0">
              <a:spcBef>
                <a:spcPts val="0"/>
              </a:spcBef>
              <a:spcAft>
                <a:spcPts val="0"/>
              </a:spcAft>
              <a:buNone/>
            </a:pPr>
            <a:r>
              <a:rPr lang="en-US" sz="900" b="0" i="0" u="none" strike="noStrike" cap="none">
                <a:solidFill>
                  <a:srgbClr val="C8C8C8"/>
                </a:solidFill>
                <a:latin typeface="Arial"/>
                <a:ea typeface="Arial"/>
                <a:cs typeface="Arial"/>
                <a:sym typeface="Arial"/>
              </a:rPr>
              <a:t>SNOWFLAKE </a:t>
            </a:r>
            <a:r>
              <a:rPr lang="en-US" sz="900">
                <a:solidFill>
                  <a:srgbClr val="C8C8C8"/>
                </a:solidFill>
              </a:rPr>
              <a:t>WORLD TOUR</a:t>
            </a:r>
            <a:r>
              <a:rPr lang="en-US" sz="900" b="0" i="0" u="none" strike="noStrike" cap="none">
                <a:solidFill>
                  <a:srgbClr val="C8C8C8"/>
                </a:solidFill>
                <a:latin typeface="Arial"/>
                <a:ea typeface="Arial"/>
                <a:cs typeface="Arial"/>
                <a:sym typeface="Arial"/>
              </a:rPr>
              <a:t> 202</a:t>
            </a:r>
            <a:r>
              <a:rPr lang="en-US" sz="900">
                <a:solidFill>
                  <a:srgbClr val="C8C8C8"/>
                </a:solidFill>
              </a:rPr>
              <a:t>5</a:t>
            </a:r>
            <a:endParaRPr sz="900">
              <a:solidFill>
                <a:srgbClr val="C8C8C8"/>
              </a:solidFill>
            </a:endParaRPr>
          </a:p>
          <a:p>
            <a:pPr marL="0" marR="0" lvl="0" indent="0" algn="r" rtl="0">
              <a:spcBef>
                <a:spcPts val="0"/>
              </a:spcBef>
              <a:spcAft>
                <a:spcPts val="0"/>
              </a:spcAft>
              <a:buNone/>
            </a:pPr>
            <a:r>
              <a:rPr lang="en-US" sz="900" b="0" i="0" u="none" strike="noStrike" cap="none">
                <a:solidFill>
                  <a:srgbClr val="C8C8C8"/>
                </a:solidFill>
                <a:latin typeface="Arial"/>
                <a:ea typeface="Arial"/>
                <a:cs typeface="Arial"/>
                <a:sym typeface="Arial"/>
              </a:rPr>
              <a:t>v1.</a:t>
            </a:r>
            <a:r>
              <a:rPr lang="en-US" sz="900">
                <a:solidFill>
                  <a:srgbClr val="C8C8C8"/>
                </a:solidFill>
              </a:rPr>
              <a:t>1</a:t>
            </a:r>
            <a:endParaRPr sz="9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5496">
          <p15:clr>
            <a:srgbClr val="F26B43"/>
          </p15:clr>
        </p15:guide>
        <p15:guide id="4" pos="288">
          <p15:clr>
            <a:srgbClr val="F26B43"/>
          </p15:clr>
        </p15:guide>
        <p15:guide id="5" pos="4152">
          <p15:clr>
            <a:srgbClr val="F26B43"/>
          </p15:clr>
        </p15:guide>
        <p15:guide id="6" orient="horz" pos="2964">
          <p15:clr>
            <a:srgbClr val="F26B43"/>
          </p15:clr>
        </p15:guide>
        <p15:guide id="7" pos="4320">
          <p15:clr>
            <a:srgbClr val="F26B43"/>
          </p15:clr>
        </p15:guide>
        <p15:guide id="8" pos="2952">
          <p15:clr>
            <a:srgbClr val="F26B43"/>
          </p15:clr>
        </p15:guide>
        <p15:guide id="9" pos="2808">
          <p15:clr>
            <a:srgbClr val="F26B43"/>
          </p15:clr>
        </p15:guide>
        <p15:guide id="10" pos="1632">
          <p15:clr>
            <a:srgbClr val="F26B43"/>
          </p15:clr>
        </p15:guide>
        <p15:guide id="11" pos="1464">
          <p15:clr>
            <a:srgbClr val="F26B43"/>
          </p15:clr>
        </p15:guide>
        <p15:guide id="12" orient="horz" pos="39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docs.snowflake.com/en/sql-reference/parameters#statement-timeout-in-seconds"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8.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6"/>
          <p:cNvSpPr txBox="1">
            <a:spLocks noGrp="1"/>
          </p:cNvSpPr>
          <p:nvPr>
            <p:ph type="title"/>
          </p:nvPr>
        </p:nvSpPr>
        <p:spPr>
          <a:xfrm>
            <a:off x="364875" y="1726550"/>
            <a:ext cx="5664000" cy="2055900"/>
          </a:xfrm>
          <a:prstGeom prst="rect">
            <a:avLst/>
          </a:prstGeom>
        </p:spPr>
        <p:txBody>
          <a:bodyPr spcFirstLastPara="1" wrap="square" lIns="45725" tIns="45725" rIns="45725" bIns="45725" anchor="b" anchorCtr="0">
            <a:noAutofit/>
          </a:bodyPr>
          <a:lstStyle/>
          <a:p>
            <a:pPr marL="0" lvl="0" indent="0" algn="l" rtl="0">
              <a:spcBef>
                <a:spcPts val="0"/>
              </a:spcBef>
              <a:spcAft>
                <a:spcPts val="0"/>
              </a:spcAft>
              <a:buNone/>
            </a:pPr>
            <a:r>
              <a:rPr lang="en-US"/>
              <a:t>BEST PRACTICES </a:t>
            </a:r>
            <a:r>
              <a:rPr lang="en-US">
                <a:solidFill>
                  <a:schemeClr val="dk1"/>
                </a:solidFill>
              </a:rPr>
              <a:t>FOR COST ATTRIBUTION, EFFICIENCY &amp; PERFORMANCE</a:t>
            </a:r>
            <a:endParaRPr>
              <a:solidFill>
                <a:schemeClr val="dk1"/>
              </a:solidFill>
            </a:endParaRPr>
          </a:p>
        </p:txBody>
      </p:sp>
      <p:sp>
        <p:nvSpPr>
          <p:cNvPr id="302" name="Google Shape;302;p36"/>
          <p:cNvSpPr txBox="1">
            <a:spLocks noGrp="1"/>
          </p:cNvSpPr>
          <p:nvPr>
            <p:ph type="body" idx="2"/>
          </p:nvPr>
        </p:nvSpPr>
        <p:spPr>
          <a:xfrm>
            <a:off x="364875" y="4040726"/>
            <a:ext cx="3635400" cy="523500"/>
          </a:xfrm>
          <a:prstGeom prst="rect">
            <a:avLst/>
          </a:prstGeom>
        </p:spPr>
        <p:txBody>
          <a:bodyPr spcFirstLastPara="1" wrap="square" lIns="91450" tIns="22850" rIns="45725" bIns="22850" anchor="b" anchorCtr="0">
            <a:noAutofit/>
          </a:bodyPr>
          <a:lstStyle/>
          <a:p>
            <a:pPr marL="0" lvl="0" indent="0" algn="l" rtl="0">
              <a:spcBef>
                <a:spcPts val="0"/>
              </a:spcBef>
              <a:spcAft>
                <a:spcPts val="0"/>
              </a:spcAft>
              <a:buNone/>
            </a:pPr>
            <a:r>
              <a:rPr lang="en-US"/>
              <a:t>Bob Morrison</a:t>
            </a:r>
            <a:endParaRPr/>
          </a:p>
          <a:p>
            <a:pPr marL="0" lvl="0" indent="0" algn="l" rtl="0">
              <a:spcBef>
                <a:spcPts val="0"/>
              </a:spcBef>
              <a:spcAft>
                <a:spcPts val="0"/>
              </a:spcAft>
              <a:buNone/>
            </a:pPr>
            <a:r>
              <a:rPr lang="en-US"/>
              <a:t>Sr. Solutions Architect  |  Snowflake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5"/>
          <p:cNvSpPr txBox="1">
            <a:spLocks noGrp="1"/>
          </p:cNvSpPr>
          <p:nvPr>
            <p:ph type="title"/>
          </p:nvPr>
        </p:nvSpPr>
        <p:spPr>
          <a:xfrm>
            <a:off x="365760" y="274320"/>
            <a:ext cx="8321100" cy="365700"/>
          </a:xfrm>
          <a:prstGeom prst="rect">
            <a:avLst/>
          </a:prstGeom>
        </p:spPr>
        <p:txBody>
          <a:bodyPr spcFirstLastPara="1" wrap="square" lIns="91450" tIns="91450" rIns="91450" bIns="91450" anchor="t" anchorCtr="0">
            <a:noAutofit/>
          </a:bodyPr>
          <a:lstStyle/>
          <a:p>
            <a:pPr marL="0" lvl="0" indent="0" algn="l" rtl="0">
              <a:spcBef>
                <a:spcPts val="0"/>
              </a:spcBef>
              <a:spcAft>
                <a:spcPts val="0"/>
              </a:spcAft>
              <a:buNone/>
            </a:pPr>
            <a:r>
              <a:rPr lang="en-US"/>
              <a:t>Attribution for Warehouses Used by a Single BU</a:t>
            </a:r>
            <a:endParaRPr/>
          </a:p>
        </p:txBody>
      </p:sp>
      <p:graphicFrame>
        <p:nvGraphicFramePr>
          <p:cNvPr id="414" name="Google Shape;414;p45"/>
          <p:cNvGraphicFramePr/>
          <p:nvPr/>
        </p:nvGraphicFramePr>
        <p:xfrm>
          <a:off x="861400" y="1373113"/>
          <a:ext cx="3000000" cy="3000000"/>
        </p:xfrm>
        <a:graphic>
          <a:graphicData uri="http://schemas.openxmlformats.org/drawingml/2006/table">
            <a:tbl>
              <a:tblPr>
                <a:noFill/>
                <a:tableStyleId>{090671DA-F5D3-423D-9D79-BF6147C6B095}</a:tableStyleId>
              </a:tblPr>
              <a:tblGrid>
                <a:gridCol w="747775">
                  <a:extLst>
                    <a:ext uri="{9D8B030D-6E8A-4147-A177-3AD203B41FA5}">
                      <a16:colId xmlns:a16="http://schemas.microsoft.com/office/drawing/2014/main" val="20000"/>
                    </a:ext>
                  </a:extLst>
                </a:gridCol>
                <a:gridCol w="599875">
                  <a:extLst>
                    <a:ext uri="{9D8B030D-6E8A-4147-A177-3AD203B41FA5}">
                      <a16:colId xmlns:a16="http://schemas.microsoft.com/office/drawing/2014/main" val="20001"/>
                    </a:ext>
                  </a:extLst>
                </a:gridCol>
                <a:gridCol w="550575">
                  <a:extLst>
                    <a:ext uri="{9D8B030D-6E8A-4147-A177-3AD203B41FA5}">
                      <a16:colId xmlns:a16="http://schemas.microsoft.com/office/drawing/2014/main" val="20002"/>
                    </a:ext>
                  </a:extLst>
                </a:gridCol>
                <a:gridCol w="706700">
                  <a:extLst>
                    <a:ext uri="{9D8B030D-6E8A-4147-A177-3AD203B41FA5}">
                      <a16:colId xmlns:a16="http://schemas.microsoft.com/office/drawing/2014/main" val="20003"/>
                    </a:ext>
                  </a:extLst>
                </a:gridCol>
                <a:gridCol w="673825">
                  <a:extLst>
                    <a:ext uri="{9D8B030D-6E8A-4147-A177-3AD203B41FA5}">
                      <a16:colId xmlns:a16="http://schemas.microsoft.com/office/drawing/2014/main" val="20004"/>
                    </a:ext>
                  </a:extLst>
                </a:gridCol>
              </a:tblGrid>
              <a:tr h="154350">
                <a:tc>
                  <a:txBody>
                    <a:bodyPr/>
                    <a:lstStyle/>
                    <a:p>
                      <a:pPr marL="0" lvl="0" indent="0" algn="l" rtl="0">
                        <a:lnSpc>
                          <a:spcPct val="115000"/>
                        </a:lnSpc>
                        <a:spcBef>
                          <a:spcPts val="0"/>
                        </a:spcBef>
                        <a:spcAft>
                          <a:spcPts val="0"/>
                        </a:spcAft>
                        <a:buNone/>
                      </a:pPr>
                      <a:r>
                        <a:rPr lang="en-US" sz="700" b="1"/>
                        <a:t>TAG_NAME</a:t>
                      </a:r>
                      <a:endParaRPr sz="700" b="1"/>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b="1"/>
                        <a:t>TAG_VALUE</a:t>
                      </a:r>
                      <a:endParaRPr sz="700" b="1"/>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b="1"/>
                        <a:t>OBJECT_ID</a:t>
                      </a:r>
                      <a:endParaRPr sz="700" b="1"/>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b="1"/>
                        <a:t>OBJECT_NAME</a:t>
                      </a:r>
                      <a:endParaRPr sz="700" b="1"/>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b="1"/>
                        <a:t>DOMAIN</a:t>
                      </a:r>
                      <a:endParaRPr sz="700" b="1"/>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254475">
                <a:tc>
                  <a:txBody>
                    <a:bodyPr/>
                    <a:lstStyle/>
                    <a:p>
                      <a:pPr marL="0" lvl="0" indent="0" algn="l" rtl="0">
                        <a:lnSpc>
                          <a:spcPct val="115000"/>
                        </a:lnSpc>
                        <a:spcBef>
                          <a:spcPts val="0"/>
                        </a:spcBef>
                        <a:spcAft>
                          <a:spcPts val="0"/>
                        </a:spcAft>
                        <a:buNone/>
                      </a:pPr>
                      <a:r>
                        <a:rPr lang="en-US" sz="700"/>
                        <a:t>COST_CENTER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marketing</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1</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MEDIUMWH</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WAREHOUSE</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54475">
                <a:tc>
                  <a:txBody>
                    <a:bodyPr/>
                    <a:lstStyle/>
                    <a:p>
                      <a:pPr marL="0" lvl="0" indent="0" algn="l" rtl="0">
                        <a:lnSpc>
                          <a:spcPct val="115000"/>
                        </a:lnSpc>
                        <a:spcBef>
                          <a:spcPts val="0"/>
                        </a:spcBef>
                        <a:spcAft>
                          <a:spcPts val="0"/>
                        </a:spcAft>
                        <a:buNone/>
                      </a:pPr>
                      <a:r>
                        <a:rPr lang="en-US" sz="700"/>
                        <a:t>COST_CENTER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finance</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82</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FINUSER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USER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54475">
                <a:tc>
                  <a:txBody>
                    <a:bodyPr/>
                    <a:lstStyle/>
                    <a:p>
                      <a:pPr marL="0" lvl="0" indent="0" algn="l" rtl="0">
                        <a:lnSpc>
                          <a:spcPct val="115000"/>
                        </a:lnSpc>
                        <a:spcBef>
                          <a:spcPts val="0"/>
                        </a:spcBef>
                        <a:spcAft>
                          <a:spcPts val="0"/>
                        </a:spcAft>
                        <a:buNone/>
                      </a:pPr>
                      <a:r>
                        <a:rPr lang="en-US" sz="700"/>
                        <a:t>COST_CENTER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marketing</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81</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XLARGEWH</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WAREHOUSE</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54475">
                <a:tc>
                  <a:txBody>
                    <a:bodyPr/>
                    <a:lstStyle/>
                    <a:p>
                      <a:pPr marL="0" lvl="0" indent="0" algn="l" rtl="0">
                        <a:lnSpc>
                          <a:spcPct val="115000"/>
                        </a:lnSpc>
                        <a:spcBef>
                          <a:spcPts val="0"/>
                        </a:spcBef>
                        <a:spcAft>
                          <a:spcPts val="0"/>
                        </a:spcAft>
                        <a:buNone/>
                      </a:pPr>
                      <a:r>
                        <a:rPr lang="en-US" sz="700"/>
                        <a:t>COST_CENTER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engineering</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52</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BUDGETS_DB</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DATABASE</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54475">
                <a:tc>
                  <a:txBody>
                    <a:bodyPr/>
                    <a:lstStyle/>
                    <a:p>
                      <a:pPr marL="0" lvl="0" indent="0" algn="l" rtl="0">
                        <a:lnSpc>
                          <a:spcPct val="115000"/>
                        </a:lnSpc>
                        <a:spcBef>
                          <a:spcPts val="0"/>
                        </a:spcBef>
                        <a:spcAft>
                          <a:spcPts val="0"/>
                        </a:spcAft>
                        <a:buNone/>
                      </a:pPr>
                      <a:r>
                        <a:rPr lang="en-US" sz="700"/>
                        <a:t>COST_CENTER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finance</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1</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MEDIUMWH</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WAREHOUSE</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415" name="Google Shape;415;p45"/>
          <p:cNvGraphicFramePr/>
          <p:nvPr/>
        </p:nvGraphicFramePr>
        <p:xfrm>
          <a:off x="3323844" y="3506438"/>
          <a:ext cx="3000000" cy="3000000"/>
        </p:xfrm>
        <a:graphic>
          <a:graphicData uri="http://schemas.openxmlformats.org/drawingml/2006/table">
            <a:tbl>
              <a:tblPr>
                <a:noFill/>
                <a:tableStyleId>{090671DA-F5D3-423D-9D79-BF6147C6B095}</a:tableStyleId>
              </a:tblPr>
              <a:tblGrid>
                <a:gridCol w="886925">
                  <a:extLst>
                    <a:ext uri="{9D8B030D-6E8A-4147-A177-3AD203B41FA5}">
                      <a16:colId xmlns:a16="http://schemas.microsoft.com/office/drawing/2014/main" val="20000"/>
                    </a:ext>
                  </a:extLst>
                </a:gridCol>
                <a:gridCol w="804700">
                  <a:extLst>
                    <a:ext uri="{9D8B030D-6E8A-4147-A177-3AD203B41FA5}">
                      <a16:colId xmlns:a16="http://schemas.microsoft.com/office/drawing/2014/main" val="20001"/>
                    </a:ext>
                  </a:extLst>
                </a:gridCol>
                <a:gridCol w="804700">
                  <a:extLst>
                    <a:ext uri="{9D8B030D-6E8A-4147-A177-3AD203B41FA5}">
                      <a16:colId xmlns:a16="http://schemas.microsoft.com/office/drawing/2014/main" val="20002"/>
                    </a:ext>
                  </a:extLst>
                </a:gridCol>
              </a:tblGrid>
              <a:tr h="239800">
                <a:tc>
                  <a:txBody>
                    <a:bodyPr/>
                    <a:lstStyle/>
                    <a:p>
                      <a:pPr marL="0" lvl="0" indent="0" algn="l" rtl="0">
                        <a:lnSpc>
                          <a:spcPct val="115000"/>
                        </a:lnSpc>
                        <a:spcBef>
                          <a:spcPts val="0"/>
                        </a:spcBef>
                        <a:spcAft>
                          <a:spcPts val="0"/>
                        </a:spcAft>
                        <a:buNone/>
                      </a:pPr>
                      <a:r>
                        <a:rPr lang="en-US" sz="700" b="1"/>
                        <a:t>TAG_NAME</a:t>
                      </a:r>
                      <a:endParaRPr sz="700" b="1"/>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b="1"/>
                        <a:t>TAG_VALUE</a:t>
                      </a:r>
                      <a:endParaRPr sz="700" b="1"/>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b="1"/>
                        <a:t>TOTAL_CREDITS</a:t>
                      </a:r>
                      <a:endParaRPr sz="700" b="1"/>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239800">
                <a:tc>
                  <a:txBody>
                    <a:bodyPr/>
                    <a:lstStyle/>
                    <a:p>
                      <a:pPr marL="0" lvl="0" indent="0" algn="l" rtl="0">
                        <a:lnSpc>
                          <a:spcPct val="115000"/>
                        </a:lnSpc>
                        <a:spcBef>
                          <a:spcPts val="0"/>
                        </a:spcBef>
                        <a:spcAft>
                          <a:spcPts val="0"/>
                        </a:spcAft>
                        <a:buNone/>
                      </a:pPr>
                      <a:r>
                        <a:rPr lang="en-US" sz="700"/>
                        <a:t>COST_CENTER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finance</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33.04500001</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39800">
                <a:tc>
                  <a:txBody>
                    <a:bodyPr/>
                    <a:lstStyle/>
                    <a:p>
                      <a:pPr marL="0" lvl="0" indent="0" algn="l" rtl="0">
                        <a:lnSpc>
                          <a:spcPct val="115000"/>
                        </a:lnSpc>
                        <a:spcBef>
                          <a:spcPts val="0"/>
                        </a:spcBef>
                        <a:spcAft>
                          <a:spcPts val="0"/>
                        </a:spcAft>
                        <a:buNone/>
                      </a:pPr>
                      <a:r>
                        <a:rPr lang="en-US" sz="700"/>
                        <a:t>COST_CENTER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marketing</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23.8163889</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39800">
                <a:tc>
                  <a:txBody>
                    <a:bodyPr/>
                    <a:lstStyle/>
                    <a:p>
                      <a:pPr marL="0" lvl="0" indent="0" algn="l" rtl="0">
                        <a:lnSpc>
                          <a:spcPct val="115000"/>
                        </a:lnSpc>
                        <a:spcBef>
                          <a:spcPts val="0"/>
                        </a:spcBef>
                        <a:spcAft>
                          <a:spcPts val="0"/>
                        </a:spcAft>
                        <a:buNone/>
                      </a:pPr>
                      <a:r>
                        <a:rPr lang="en-US" sz="700"/>
                        <a:t>COST_CENTER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engineering</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4.195277786</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39800">
                <a:tc>
                  <a:txBody>
                    <a:bodyPr/>
                    <a:lstStyle/>
                    <a:p>
                      <a:pPr marL="0" lvl="0" indent="0" algn="l" rtl="0">
                        <a:lnSpc>
                          <a:spcPct val="115000"/>
                        </a:lnSpc>
                        <a:spcBef>
                          <a:spcPts val="0"/>
                        </a:spcBef>
                        <a:spcAft>
                          <a:spcPts val="0"/>
                        </a:spcAft>
                        <a:buNone/>
                      </a:pPr>
                      <a:r>
                        <a:rPr lang="en-US" sz="700"/>
                        <a:t>null</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untagged</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1.572777777</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416" name="Google Shape;416;p45"/>
          <p:cNvGrpSpPr/>
          <p:nvPr/>
        </p:nvGrpSpPr>
        <p:grpSpPr>
          <a:xfrm>
            <a:off x="2276206" y="2805429"/>
            <a:ext cx="4213450" cy="700609"/>
            <a:chOff x="4552413" y="5610858"/>
            <a:chExt cx="8426900" cy="1401217"/>
          </a:xfrm>
        </p:grpSpPr>
        <p:cxnSp>
          <p:nvCxnSpPr>
            <p:cNvPr id="417" name="Google Shape;417;p45"/>
            <p:cNvCxnSpPr/>
            <p:nvPr/>
          </p:nvCxnSpPr>
          <p:spPr>
            <a:xfrm>
              <a:off x="4552413" y="5730050"/>
              <a:ext cx="4179600" cy="805500"/>
            </a:xfrm>
            <a:prstGeom prst="bentConnector3">
              <a:avLst>
                <a:gd name="adj1" fmla="val 506"/>
              </a:avLst>
            </a:prstGeom>
            <a:noFill/>
            <a:ln w="9525" cap="flat" cmpd="sng">
              <a:solidFill>
                <a:schemeClr val="dk2"/>
              </a:solidFill>
              <a:prstDash val="solid"/>
              <a:round/>
              <a:headEnd type="none" w="med" len="med"/>
              <a:tailEnd type="none" w="med" len="med"/>
            </a:ln>
          </p:spPr>
        </p:cxnSp>
        <p:cxnSp>
          <p:nvCxnSpPr>
            <p:cNvPr id="418" name="Google Shape;418;p45"/>
            <p:cNvCxnSpPr>
              <a:stCxn id="419" idx="2"/>
            </p:cNvCxnSpPr>
            <p:nvPr/>
          </p:nvCxnSpPr>
          <p:spPr>
            <a:xfrm rot="5400000">
              <a:off x="10385362" y="3941508"/>
              <a:ext cx="924600" cy="4263300"/>
            </a:xfrm>
            <a:prstGeom prst="bentConnector2">
              <a:avLst/>
            </a:prstGeom>
            <a:noFill/>
            <a:ln w="9525" cap="flat" cmpd="sng">
              <a:solidFill>
                <a:schemeClr val="dk2"/>
              </a:solidFill>
              <a:prstDash val="solid"/>
              <a:round/>
              <a:headEnd type="none" w="med" len="med"/>
              <a:tailEnd type="none" w="med" len="med"/>
            </a:ln>
          </p:spPr>
        </p:cxnSp>
        <p:cxnSp>
          <p:nvCxnSpPr>
            <p:cNvPr id="420" name="Google Shape;420;p45"/>
            <p:cNvCxnSpPr/>
            <p:nvPr/>
          </p:nvCxnSpPr>
          <p:spPr>
            <a:xfrm>
              <a:off x="8699967" y="6535675"/>
              <a:ext cx="0" cy="476400"/>
            </a:xfrm>
            <a:prstGeom prst="straightConnector1">
              <a:avLst/>
            </a:prstGeom>
            <a:noFill/>
            <a:ln w="19050" cap="flat" cmpd="sng">
              <a:solidFill>
                <a:schemeClr val="dk2"/>
              </a:solidFill>
              <a:prstDash val="solid"/>
              <a:round/>
              <a:headEnd type="none" w="med" len="med"/>
              <a:tailEnd type="triangle" w="med" len="med"/>
            </a:ln>
          </p:spPr>
        </p:cxnSp>
      </p:grpSp>
      <p:sp>
        <p:nvSpPr>
          <p:cNvPr id="421" name="Google Shape;421;p45"/>
          <p:cNvSpPr txBox="1"/>
          <p:nvPr/>
        </p:nvSpPr>
        <p:spPr>
          <a:xfrm>
            <a:off x="1157513" y="1097513"/>
            <a:ext cx="2611500" cy="1764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700" b="1">
                <a:solidFill>
                  <a:srgbClr val="5B5B5B"/>
                </a:solidFill>
              </a:rPr>
              <a:t>SNOWFLAKE.ORGANIZATION_USAGE.TAG_REFERENCES</a:t>
            </a:r>
            <a:endParaRPr sz="700" b="1">
              <a:solidFill>
                <a:srgbClr val="5B5B5B"/>
              </a:solidFill>
            </a:endParaRPr>
          </a:p>
        </p:txBody>
      </p:sp>
      <p:sp>
        <p:nvSpPr>
          <p:cNvPr id="422" name="Google Shape;422;p45"/>
          <p:cNvSpPr txBox="1"/>
          <p:nvPr/>
        </p:nvSpPr>
        <p:spPr>
          <a:xfrm>
            <a:off x="5074163" y="1097513"/>
            <a:ext cx="3331800" cy="1764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700" b="1">
                <a:solidFill>
                  <a:srgbClr val="5B5B5B"/>
                </a:solidFill>
              </a:rPr>
              <a:t>SNOWFLAKE.ORGANIZATION_USAGE.WAREHOUSE_METERING_HISTORY</a:t>
            </a:r>
            <a:endParaRPr sz="700" b="1">
              <a:solidFill>
                <a:srgbClr val="5B5B5B"/>
              </a:solidFill>
            </a:endParaRPr>
          </a:p>
        </p:txBody>
      </p:sp>
      <p:pic>
        <p:nvPicPr>
          <p:cNvPr id="419" name="Google Shape;419;p45"/>
          <p:cNvPicPr preferRelativeResize="0"/>
          <p:nvPr/>
        </p:nvPicPr>
        <p:blipFill>
          <a:blip r:embed="rId3">
            <a:alphaModFix/>
          </a:blip>
          <a:stretch>
            <a:fillRect/>
          </a:stretch>
        </p:blipFill>
        <p:spPr>
          <a:xfrm>
            <a:off x="4457700" y="1428350"/>
            <a:ext cx="4063912" cy="137707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6"/>
          <p:cNvSpPr txBox="1">
            <a:spLocks noGrp="1"/>
          </p:cNvSpPr>
          <p:nvPr>
            <p:ph type="title"/>
          </p:nvPr>
        </p:nvSpPr>
        <p:spPr>
          <a:xfrm>
            <a:off x="365760" y="274320"/>
            <a:ext cx="8321100" cy="365700"/>
          </a:xfrm>
          <a:prstGeom prst="rect">
            <a:avLst/>
          </a:prstGeom>
        </p:spPr>
        <p:txBody>
          <a:bodyPr spcFirstLastPara="1" wrap="square" lIns="91450" tIns="91450" rIns="91450" bIns="91450" anchor="t" anchorCtr="0">
            <a:noAutofit/>
          </a:bodyPr>
          <a:lstStyle/>
          <a:p>
            <a:pPr marL="0" lvl="0" indent="0" algn="l" rtl="0">
              <a:spcBef>
                <a:spcPts val="0"/>
              </a:spcBef>
              <a:spcAft>
                <a:spcPts val="0"/>
              </a:spcAft>
              <a:buNone/>
            </a:pPr>
            <a:r>
              <a:rPr lang="en-US"/>
              <a:t>Attribution for Warehouses Shared by BUs</a:t>
            </a:r>
            <a:endParaRPr/>
          </a:p>
        </p:txBody>
      </p:sp>
      <p:graphicFrame>
        <p:nvGraphicFramePr>
          <p:cNvPr id="428" name="Google Shape;428;p46"/>
          <p:cNvGraphicFramePr/>
          <p:nvPr/>
        </p:nvGraphicFramePr>
        <p:xfrm>
          <a:off x="4840438" y="1500513"/>
          <a:ext cx="3000000" cy="3000000"/>
        </p:xfrm>
        <a:graphic>
          <a:graphicData uri="http://schemas.openxmlformats.org/drawingml/2006/table">
            <a:tbl>
              <a:tblPr>
                <a:noFill/>
                <a:tableStyleId>{090671DA-F5D3-423D-9D79-BF6147C6B095}</a:tableStyleId>
              </a:tblPr>
              <a:tblGrid>
                <a:gridCol w="1309400">
                  <a:extLst>
                    <a:ext uri="{9D8B030D-6E8A-4147-A177-3AD203B41FA5}">
                      <a16:colId xmlns:a16="http://schemas.microsoft.com/office/drawing/2014/main" val="20000"/>
                    </a:ext>
                  </a:extLst>
                </a:gridCol>
                <a:gridCol w="590000">
                  <a:extLst>
                    <a:ext uri="{9D8B030D-6E8A-4147-A177-3AD203B41FA5}">
                      <a16:colId xmlns:a16="http://schemas.microsoft.com/office/drawing/2014/main" val="20001"/>
                    </a:ext>
                  </a:extLst>
                </a:gridCol>
                <a:gridCol w="1602325">
                  <a:extLst>
                    <a:ext uri="{9D8B030D-6E8A-4147-A177-3AD203B41FA5}">
                      <a16:colId xmlns:a16="http://schemas.microsoft.com/office/drawing/2014/main" val="20002"/>
                    </a:ext>
                  </a:extLst>
                </a:gridCol>
              </a:tblGrid>
              <a:tr h="0">
                <a:tc>
                  <a:txBody>
                    <a:bodyPr/>
                    <a:lstStyle/>
                    <a:p>
                      <a:pPr marL="0" lvl="0" indent="0" algn="l" rtl="0">
                        <a:lnSpc>
                          <a:spcPct val="115000"/>
                        </a:lnSpc>
                        <a:spcBef>
                          <a:spcPts val="0"/>
                        </a:spcBef>
                        <a:spcAft>
                          <a:spcPts val="0"/>
                        </a:spcAft>
                        <a:buNone/>
                      </a:pPr>
                      <a:r>
                        <a:rPr lang="en-US" sz="700" b="1"/>
                        <a:t>QUERY_ID</a:t>
                      </a:r>
                      <a:endParaRPr sz="700" b="1"/>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b="1"/>
                        <a:t>USER_NAME</a:t>
                      </a:r>
                      <a:endParaRPr sz="700" b="1"/>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b="1"/>
                        <a:t>CREDITS_ATTRIBUTED_COMPUTE</a:t>
                      </a:r>
                      <a:endParaRPr sz="700" b="1"/>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r>
                        <a:rPr lang="en-US" sz="700"/>
                        <a:t>01b497c2-0002-7539-004f-6f0</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ENGUSER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1.014444444</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lnSpc>
                          <a:spcPct val="115000"/>
                        </a:lnSpc>
                        <a:spcBef>
                          <a:spcPts val="0"/>
                        </a:spcBef>
                        <a:spcAft>
                          <a:spcPts val="0"/>
                        </a:spcAft>
                        <a:buNone/>
                      </a:pPr>
                      <a:r>
                        <a:rPr lang="en-US" sz="700"/>
                        <a:t>01b497cf-0002-7539-004f-6f0</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FINUSER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1.014934444</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lnSpc>
                          <a:spcPct val="115000"/>
                        </a:lnSpc>
                        <a:spcBef>
                          <a:spcPts val="0"/>
                        </a:spcBef>
                        <a:spcAft>
                          <a:spcPts val="0"/>
                        </a:spcAft>
                        <a:buNone/>
                      </a:pPr>
                      <a:r>
                        <a:rPr lang="en-US" sz="700"/>
                        <a:t>01b497c2-0002-753d-004f-6f0</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ENGUSER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2.014734144</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lnSpc>
                          <a:spcPct val="115000"/>
                        </a:lnSpc>
                        <a:spcBef>
                          <a:spcPts val="0"/>
                        </a:spcBef>
                        <a:spcAft>
                          <a:spcPts val="0"/>
                        </a:spcAft>
                        <a:buNone/>
                      </a:pPr>
                      <a:r>
                        <a:rPr lang="en-US" sz="700"/>
                        <a:t>01b497c6-0002-753d-004f-6f0</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MKTUSER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2.002289864</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lnSpc>
                          <a:spcPct val="115000"/>
                        </a:lnSpc>
                        <a:spcBef>
                          <a:spcPts val="0"/>
                        </a:spcBef>
                        <a:spcAft>
                          <a:spcPts val="0"/>
                        </a:spcAft>
                        <a:buNone/>
                      </a:pPr>
                      <a:r>
                        <a:rPr lang="en-US" sz="700"/>
                        <a:t>01b497c7-0002-7539-004f-6f0</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APP_USER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0.010946824</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lnSpc>
                          <a:spcPct val="115000"/>
                        </a:lnSpc>
                        <a:spcBef>
                          <a:spcPts val="0"/>
                        </a:spcBef>
                        <a:spcAft>
                          <a:spcPts val="0"/>
                        </a:spcAft>
                        <a:buNone/>
                      </a:pPr>
                      <a:r>
                        <a:rPr lang="en-US" sz="700"/>
                        <a:t>01b497c3-0002-7539-004f-6f0</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FINUSER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1.016666667</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429" name="Google Shape;429;p46"/>
          <p:cNvGraphicFramePr/>
          <p:nvPr/>
        </p:nvGraphicFramePr>
        <p:xfrm>
          <a:off x="905513" y="1481363"/>
          <a:ext cx="3000000" cy="3000000"/>
        </p:xfrm>
        <a:graphic>
          <a:graphicData uri="http://schemas.openxmlformats.org/drawingml/2006/table">
            <a:tbl>
              <a:tblPr>
                <a:noFill/>
                <a:tableStyleId>{090671DA-F5D3-423D-9D79-BF6147C6B095}</a:tableStyleId>
              </a:tblPr>
              <a:tblGrid>
                <a:gridCol w="747775">
                  <a:extLst>
                    <a:ext uri="{9D8B030D-6E8A-4147-A177-3AD203B41FA5}">
                      <a16:colId xmlns:a16="http://schemas.microsoft.com/office/drawing/2014/main" val="20000"/>
                    </a:ext>
                  </a:extLst>
                </a:gridCol>
                <a:gridCol w="599875">
                  <a:extLst>
                    <a:ext uri="{9D8B030D-6E8A-4147-A177-3AD203B41FA5}">
                      <a16:colId xmlns:a16="http://schemas.microsoft.com/office/drawing/2014/main" val="20001"/>
                    </a:ext>
                  </a:extLst>
                </a:gridCol>
                <a:gridCol w="706700">
                  <a:extLst>
                    <a:ext uri="{9D8B030D-6E8A-4147-A177-3AD203B41FA5}">
                      <a16:colId xmlns:a16="http://schemas.microsoft.com/office/drawing/2014/main" val="20002"/>
                    </a:ext>
                  </a:extLst>
                </a:gridCol>
                <a:gridCol w="673825">
                  <a:extLst>
                    <a:ext uri="{9D8B030D-6E8A-4147-A177-3AD203B41FA5}">
                      <a16:colId xmlns:a16="http://schemas.microsoft.com/office/drawing/2014/main" val="20003"/>
                    </a:ext>
                  </a:extLst>
                </a:gridCol>
              </a:tblGrid>
              <a:tr h="154350">
                <a:tc>
                  <a:txBody>
                    <a:bodyPr/>
                    <a:lstStyle/>
                    <a:p>
                      <a:pPr marL="0" lvl="0" indent="0" algn="l" rtl="0">
                        <a:lnSpc>
                          <a:spcPct val="115000"/>
                        </a:lnSpc>
                        <a:spcBef>
                          <a:spcPts val="0"/>
                        </a:spcBef>
                        <a:spcAft>
                          <a:spcPts val="0"/>
                        </a:spcAft>
                        <a:buNone/>
                      </a:pPr>
                      <a:r>
                        <a:rPr lang="en-US" sz="700" b="1"/>
                        <a:t>TAG_NAME</a:t>
                      </a:r>
                      <a:endParaRPr sz="700" b="1"/>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b="1"/>
                        <a:t>TAG_VALUE</a:t>
                      </a:r>
                      <a:endParaRPr sz="700" b="1"/>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b="1"/>
                        <a:t>OBJECT_NAME</a:t>
                      </a:r>
                      <a:endParaRPr sz="700" b="1"/>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b="1"/>
                        <a:t>DOMAIN</a:t>
                      </a:r>
                      <a:endParaRPr sz="700" b="1"/>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254475">
                <a:tc>
                  <a:txBody>
                    <a:bodyPr/>
                    <a:lstStyle/>
                    <a:p>
                      <a:pPr marL="0" lvl="0" indent="0" algn="l" rtl="0">
                        <a:lnSpc>
                          <a:spcPct val="115000"/>
                        </a:lnSpc>
                        <a:spcBef>
                          <a:spcPts val="0"/>
                        </a:spcBef>
                        <a:spcAft>
                          <a:spcPts val="0"/>
                        </a:spcAft>
                        <a:buNone/>
                      </a:pPr>
                      <a:r>
                        <a:rPr lang="en-US" sz="700"/>
                        <a:t>COST_CENTER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marketing</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MKTUSER1</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USER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54475">
                <a:tc>
                  <a:txBody>
                    <a:bodyPr/>
                    <a:lstStyle/>
                    <a:p>
                      <a:pPr marL="0" lvl="0" indent="0" algn="l" rtl="0">
                        <a:lnSpc>
                          <a:spcPct val="115000"/>
                        </a:lnSpc>
                        <a:spcBef>
                          <a:spcPts val="0"/>
                        </a:spcBef>
                        <a:spcAft>
                          <a:spcPts val="0"/>
                        </a:spcAft>
                        <a:buNone/>
                      </a:pPr>
                      <a:r>
                        <a:rPr lang="en-US" sz="700"/>
                        <a:t>COST_CENTER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finance</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FINUSER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USER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92800">
                <a:tc>
                  <a:txBody>
                    <a:bodyPr/>
                    <a:lstStyle/>
                    <a:p>
                      <a:pPr marL="0" lvl="0" indent="0" algn="l" rtl="0">
                        <a:lnSpc>
                          <a:spcPct val="115000"/>
                        </a:lnSpc>
                        <a:spcBef>
                          <a:spcPts val="0"/>
                        </a:spcBef>
                        <a:spcAft>
                          <a:spcPts val="0"/>
                        </a:spcAft>
                        <a:buNone/>
                      </a:pPr>
                      <a:r>
                        <a:rPr lang="en-US" sz="700"/>
                        <a:t>COST_CENTER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marketing</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MKTUSER2</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USER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54475">
                <a:tc>
                  <a:txBody>
                    <a:bodyPr/>
                    <a:lstStyle/>
                    <a:p>
                      <a:pPr marL="0" lvl="0" indent="0" algn="l" rtl="0">
                        <a:lnSpc>
                          <a:spcPct val="115000"/>
                        </a:lnSpc>
                        <a:spcBef>
                          <a:spcPts val="0"/>
                        </a:spcBef>
                        <a:spcAft>
                          <a:spcPts val="0"/>
                        </a:spcAft>
                        <a:buNone/>
                      </a:pPr>
                      <a:r>
                        <a:rPr lang="en-US" sz="700"/>
                        <a:t>COST_CENTER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engineering</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ENGUSER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USER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54475">
                <a:tc>
                  <a:txBody>
                    <a:bodyPr/>
                    <a:lstStyle/>
                    <a:p>
                      <a:pPr marL="0" lvl="0" indent="0" algn="l" rtl="0">
                        <a:lnSpc>
                          <a:spcPct val="115000"/>
                        </a:lnSpc>
                        <a:spcBef>
                          <a:spcPts val="0"/>
                        </a:spcBef>
                        <a:spcAft>
                          <a:spcPts val="0"/>
                        </a:spcAft>
                        <a:buNone/>
                      </a:pPr>
                      <a:r>
                        <a:rPr lang="en-US" sz="700"/>
                        <a:t>COST_CENTER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finance</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MEDIUMWH</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WAREHOUSE</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30" name="Google Shape;430;p46"/>
          <p:cNvSpPr txBox="1"/>
          <p:nvPr/>
        </p:nvSpPr>
        <p:spPr>
          <a:xfrm>
            <a:off x="1157513" y="1097513"/>
            <a:ext cx="2611500" cy="1764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700" b="1">
                <a:solidFill>
                  <a:srgbClr val="5B5B5B"/>
                </a:solidFill>
              </a:rPr>
              <a:t>SNOWFLAKE.ACCOUNT_USAGE.TAG_REFERENCES</a:t>
            </a:r>
            <a:endParaRPr sz="700" b="1">
              <a:solidFill>
                <a:srgbClr val="5B5B5B"/>
              </a:solidFill>
            </a:endParaRPr>
          </a:p>
        </p:txBody>
      </p:sp>
      <p:sp>
        <p:nvSpPr>
          <p:cNvPr id="431" name="Google Shape;431;p46"/>
          <p:cNvSpPr txBox="1"/>
          <p:nvPr/>
        </p:nvSpPr>
        <p:spPr>
          <a:xfrm>
            <a:off x="4744574" y="1043825"/>
            <a:ext cx="34446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b="1">
                <a:solidFill>
                  <a:srgbClr val="5B5B5B"/>
                </a:solidFill>
              </a:rPr>
              <a:t>SNOWFLAKE.ACCOUNT_USAGE.QUERY_ATTRIBUTION_HISTORY</a:t>
            </a:r>
            <a:endParaRPr sz="800" b="1">
              <a:solidFill>
                <a:srgbClr val="5B5B5B"/>
              </a:solidFill>
            </a:endParaRPr>
          </a:p>
        </p:txBody>
      </p:sp>
      <p:graphicFrame>
        <p:nvGraphicFramePr>
          <p:cNvPr id="432" name="Google Shape;432;p46"/>
          <p:cNvGraphicFramePr/>
          <p:nvPr/>
        </p:nvGraphicFramePr>
        <p:xfrm>
          <a:off x="3323844" y="3506438"/>
          <a:ext cx="3000000" cy="3000000"/>
        </p:xfrm>
        <a:graphic>
          <a:graphicData uri="http://schemas.openxmlformats.org/drawingml/2006/table">
            <a:tbl>
              <a:tblPr>
                <a:noFill/>
                <a:tableStyleId>{090671DA-F5D3-423D-9D79-BF6147C6B095}</a:tableStyleId>
              </a:tblPr>
              <a:tblGrid>
                <a:gridCol w="886925">
                  <a:extLst>
                    <a:ext uri="{9D8B030D-6E8A-4147-A177-3AD203B41FA5}">
                      <a16:colId xmlns:a16="http://schemas.microsoft.com/office/drawing/2014/main" val="20000"/>
                    </a:ext>
                  </a:extLst>
                </a:gridCol>
                <a:gridCol w="804700">
                  <a:extLst>
                    <a:ext uri="{9D8B030D-6E8A-4147-A177-3AD203B41FA5}">
                      <a16:colId xmlns:a16="http://schemas.microsoft.com/office/drawing/2014/main" val="20001"/>
                    </a:ext>
                  </a:extLst>
                </a:gridCol>
                <a:gridCol w="804700">
                  <a:extLst>
                    <a:ext uri="{9D8B030D-6E8A-4147-A177-3AD203B41FA5}">
                      <a16:colId xmlns:a16="http://schemas.microsoft.com/office/drawing/2014/main" val="20002"/>
                    </a:ext>
                  </a:extLst>
                </a:gridCol>
              </a:tblGrid>
              <a:tr h="239800">
                <a:tc>
                  <a:txBody>
                    <a:bodyPr/>
                    <a:lstStyle/>
                    <a:p>
                      <a:pPr marL="0" lvl="0" indent="0" algn="l" rtl="0">
                        <a:lnSpc>
                          <a:spcPct val="115000"/>
                        </a:lnSpc>
                        <a:spcBef>
                          <a:spcPts val="0"/>
                        </a:spcBef>
                        <a:spcAft>
                          <a:spcPts val="0"/>
                        </a:spcAft>
                        <a:buNone/>
                      </a:pPr>
                      <a:r>
                        <a:rPr lang="en-US" sz="700" b="1"/>
                        <a:t>TAG_NAME</a:t>
                      </a:r>
                      <a:endParaRPr sz="700" b="1"/>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b="1"/>
                        <a:t>TAG_VALUE</a:t>
                      </a:r>
                      <a:endParaRPr sz="700" b="1"/>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b="1"/>
                        <a:t>TOTAL_CREDITS</a:t>
                      </a:r>
                      <a:endParaRPr sz="700" b="1"/>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239800">
                <a:tc>
                  <a:txBody>
                    <a:bodyPr/>
                    <a:lstStyle/>
                    <a:p>
                      <a:pPr marL="0" lvl="0" indent="0" algn="l" rtl="0">
                        <a:lnSpc>
                          <a:spcPct val="115000"/>
                        </a:lnSpc>
                        <a:spcBef>
                          <a:spcPts val="0"/>
                        </a:spcBef>
                        <a:spcAft>
                          <a:spcPts val="0"/>
                        </a:spcAft>
                        <a:buNone/>
                      </a:pPr>
                      <a:r>
                        <a:rPr lang="en-US" sz="700"/>
                        <a:t>COST_CENTER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finance</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3.04500001</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39800">
                <a:tc>
                  <a:txBody>
                    <a:bodyPr/>
                    <a:lstStyle/>
                    <a:p>
                      <a:pPr marL="0" lvl="0" indent="0" algn="l" rtl="0">
                        <a:lnSpc>
                          <a:spcPct val="115000"/>
                        </a:lnSpc>
                        <a:spcBef>
                          <a:spcPts val="0"/>
                        </a:spcBef>
                        <a:spcAft>
                          <a:spcPts val="0"/>
                        </a:spcAft>
                        <a:buNone/>
                      </a:pPr>
                      <a:r>
                        <a:rPr lang="en-US" sz="700"/>
                        <a:t>COST_CENTER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marketing</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2.8163889</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39800">
                <a:tc>
                  <a:txBody>
                    <a:bodyPr/>
                    <a:lstStyle/>
                    <a:p>
                      <a:pPr marL="0" lvl="0" indent="0" algn="l" rtl="0">
                        <a:lnSpc>
                          <a:spcPct val="115000"/>
                        </a:lnSpc>
                        <a:spcBef>
                          <a:spcPts val="0"/>
                        </a:spcBef>
                        <a:spcAft>
                          <a:spcPts val="0"/>
                        </a:spcAft>
                        <a:buNone/>
                      </a:pPr>
                      <a:r>
                        <a:rPr lang="en-US" sz="700"/>
                        <a:t>COST_CENTER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engineering</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4.195277786</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433" name="Google Shape;433;p46"/>
          <p:cNvGrpSpPr/>
          <p:nvPr/>
        </p:nvGrpSpPr>
        <p:grpSpPr>
          <a:xfrm>
            <a:off x="2276219" y="3007496"/>
            <a:ext cx="4213450" cy="498833"/>
            <a:chOff x="4552413" y="5610858"/>
            <a:chExt cx="8426900" cy="1401217"/>
          </a:xfrm>
        </p:grpSpPr>
        <p:cxnSp>
          <p:nvCxnSpPr>
            <p:cNvPr id="434" name="Google Shape;434;p46"/>
            <p:cNvCxnSpPr/>
            <p:nvPr/>
          </p:nvCxnSpPr>
          <p:spPr>
            <a:xfrm>
              <a:off x="4552413" y="5730050"/>
              <a:ext cx="4179600" cy="805500"/>
            </a:xfrm>
            <a:prstGeom prst="bentConnector3">
              <a:avLst>
                <a:gd name="adj1" fmla="val 83"/>
              </a:avLst>
            </a:prstGeom>
            <a:noFill/>
            <a:ln w="9525" cap="flat" cmpd="sng">
              <a:solidFill>
                <a:schemeClr val="dk2"/>
              </a:solidFill>
              <a:prstDash val="solid"/>
              <a:round/>
              <a:headEnd type="none" w="med" len="med"/>
              <a:tailEnd type="none" w="med" len="med"/>
            </a:ln>
          </p:spPr>
        </p:cxnSp>
        <p:cxnSp>
          <p:nvCxnSpPr>
            <p:cNvPr id="435" name="Google Shape;435;p46"/>
            <p:cNvCxnSpPr/>
            <p:nvPr/>
          </p:nvCxnSpPr>
          <p:spPr>
            <a:xfrm flipH="1">
              <a:off x="8716012" y="5610858"/>
              <a:ext cx="4263300" cy="924600"/>
            </a:xfrm>
            <a:prstGeom prst="bentConnector3">
              <a:avLst>
                <a:gd name="adj1" fmla="val 159"/>
              </a:avLst>
            </a:prstGeom>
            <a:noFill/>
            <a:ln w="9525" cap="flat" cmpd="sng">
              <a:solidFill>
                <a:schemeClr val="dk2"/>
              </a:solidFill>
              <a:prstDash val="solid"/>
              <a:round/>
              <a:headEnd type="none" w="med" len="med"/>
              <a:tailEnd type="none" w="med" len="med"/>
            </a:ln>
          </p:spPr>
        </p:cxnSp>
        <p:cxnSp>
          <p:nvCxnSpPr>
            <p:cNvPr id="436" name="Google Shape;436;p46"/>
            <p:cNvCxnSpPr/>
            <p:nvPr/>
          </p:nvCxnSpPr>
          <p:spPr>
            <a:xfrm>
              <a:off x="8699967" y="6535675"/>
              <a:ext cx="0" cy="476400"/>
            </a:xfrm>
            <a:prstGeom prst="straightConnector1">
              <a:avLst/>
            </a:prstGeom>
            <a:noFill/>
            <a:ln w="19050" cap="flat" cmpd="sng">
              <a:solidFill>
                <a:schemeClr val="dk2"/>
              </a:solidFill>
              <a:prstDash val="solid"/>
              <a:round/>
              <a:headEnd type="none" w="med" len="med"/>
              <a:tailEnd type="triangle" w="med" len="med"/>
            </a:ln>
          </p:spPr>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7"/>
          <p:cNvSpPr txBox="1">
            <a:spLocks noGrp="1"/>
          </p:cNvSpPr>
          <p:nvPr>
            <p:ph type="title"/>
          </p:nvPr>
        </p:nvSpPr>
        <p:spPr>
          <a:xfrm>
            <a:off x="365760" y="274320"/>
            <a:ext cx="8321100" cy="365700"/>
          </a:xfrm>
          <a:prstGeom prst="rect">
            <a:avLst/>
          </a:prstGeom>
        </p:spPr>
        <p:txBody>
          <a:bodyPr spcFirstLastPara="1" wrap="square" lIns="91450" tIns="91450" rIns="91450" bIns="91450" anchor="t" anchorCtr="0">
            <a:noAutofit/>
          </a:bodyPr>
          <a:lstStyle/>
          <a:p>
            <a:pPr marL="0" lvl="0" indent="0" algn="l" rtl="0">
              <a:spcBef>
                <a:spcPts val="0"/>
              </a:spcBef>
              <a:spcAft>
                <a:spcPts val="0"/>
              </a:spcAft>
              <a:buNone/>
            </a:pPr>
            <a:r>
              <a:rPr lang="en-US"/>
              <a:t>Attribution for Applications Shared by BUs </a:t>
            </a:r>
            <a:endParaRPr/>
          </a:p>
        </p:txBody>
      </p:sp>
      <p:cxnSp>
        <p:nvCxnSpPr>
          <p:cNvPr id="442" name="Google Shape;442;p47"/>
          <p:cNvCxnSpPr>
            <a:endCxn id="443" idx="0"/>
          </p:cNvCxnSpPr>
          <p:nvPr/>
        </p:nvCxnSpPr>
        <p:spPr>
          <a:xfrm>
            <a:off x="4192438" y="3241375"/>
            <a:ext cx="4200" cy="184500"/>
          </a:xfrm>
          <a:prstGeom prst="straightConnector1">
            <a:avLst/>
          </a:prstGeom>
          <a:noFill/>
          <a:ln w="19050" cap="flat" cmpd="sng">
            <a:solidFill>
              <a:schemeClr val="dk2"/>
            </a:solidFill>
            <a:prstDash val="solid"/>
            <a:round/>
            <a:headEnd type="none" w="med" len="med"/>
            <a:tailEnd type="triangle" w="med" len="med"/>
          </a:ln>
        </p:spPr>
      </p:cxnSp>
      <p:sp>
        <p:nvSpPr>
          <p:cNvPr id="444" name="Google Shape;444;p47"/>
          <p:cNvSpPr txBox="1"/>
          <p:nvPr/>
        </p:nvSpPr>
        <p:spPr>
          <a:xfrm>
            <a:off x="2183182" y="913613"/>
            <a:ext cx="42270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b="1">
                <a:solidFill>
                  <a:srgbClr val="5B5B5B"/>
                </a:solidFill>
              </a:rPr>
              <a:t>SNOWFLAKE.ACCOUNT_USAGE.QUERY_ATTRIBUTION_HISTORY</a:t>
            </a:r>
            <a:endParaRPr sz="800" b="1">
              <a:solidFill>
                <a:srgbClr val="5B5B5B"/>
              </a:solidFill>
            </a:endParaRPr>
          </a:p>
        </p:txBody>
      </p:sp>
      <p:graphicFrame>
        <p:nvGraphicFramePr>
          <p:cNvPr id="445" name="Google Shape;445;p47"/>
          <p:cNvGraphicFramePr/>
          <p:nvPr/>
        </p:nvGraphicFramePr>
        <p:xfrm>
          <a:off x="1689200" y="1284313"/>
          <a:ext cx="3000000" cy="3000000"/>
        </p:xfrm>
        <a:graphic>
          <a:graphicData uri="http://schemas.openxmlformats.org/drawingml/2006/table">
            <a:tbl>
              <a:tblPr>
                <a:noFill/>
                <a:tableStyleId>{090671DA-F5D3-423D-9D79-BF6147C6B095}</a:tableStyleId>
              </a:tblPr>
              <a:tblGrid>
                <a:gridCol w="1726600">
                  <a:extLst>
                    <a:ext uri="{9D8B030D-6E8A-4147-A177-3AD203B41FA5}">
                      <a16:colId xmlns:a16="http://schemas.microsoft.com/office/drawing/2014/main" val="20000"/>
                    </a:ext>
                  </a:extLst>
                </a:gridCol>
                <a:gridCol w="1235975">
                  <a:extLst>
                    <a:ext uri="{9D8B030D-6E8A-4147-A177-3AD203B41FA5}">
                      <a16:colId xmlns:a16="http://schemas.microsoft.com/office/drawing/2014/main" val="20001"/>
                    </a:ext>
                  </a:extLst>
                </a:gridCol>
                <a:gridCol w="957025">
                  <a:extLst>
                    <a:ext uri="{9D8B030D-6E8A-4147-A177-3AD203B41FA5}">
                      <a16:colId xmlns:a16="http://schemas.microsoft.com/office/drawing/2014/main" val="20002"/>
                    </a:ext>
                  </a:extLst>
                </a:gridCol>
                <a:gridCol w="1542275">
                  <a:extLst>
                    <a:ext uri="{9D8B030D-6E8A-4147-A177-3AD203B41FA5}">
                      <a16:colId xmlns:a16="http://schemas.microsoft.com/office/drawing/2014/main" val="20003"/>
                    </a:ext>
                  </a:extLst>
                </a:gridCol>
              </a:tblGrid>
              <a:tr h="189825">
                <a:tc>
                  <a:txBody>
                    <a:bodyPr/>
                    <a:lstStyle/>
                    <a:p>
                      <a:pPr marL="0" lvl="0" indent="0" algn="l" rtl="0">
                        <a:lnSpc>
                          <a:spcPct val="115000"/>
                        </a:lnSpc>
                        <a:spcBef>
                          <a:spcPts val="0"/>
                        </a:spcBef>
                        <a:spcAft>
                          <a:spcPts val="0"/>
                        </a:spcAft>
                        <a:buNone/>
                      </a:pPr>
                      <a:r>
                        <a:rPr lang="en-US" sz="700" b="1"/>
                        <a:t>QUERY_ID</a:t>
                      </a:r>
                      <a:endParaRPr sz="700" b="1"/>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b="1"/>
                        <a:t>QUERY_TAG</a:t>
                      </a:r>
                      <a:endParaRPr sz="700" b="1"/>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b="1"/>
                        <a:t>USER_NAME</a:t>
                      </a:r>
                      <a:endParaRPr sz="700" b="1"/>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b="1"/>
                        <a:t>CREDITS_ATTRIBUTED_COMPUTE</a:t>
                      </a:r>
                      <a:endParaRPr sz="700" b="1"/>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189825">
                <a:tc>
                  <a:txBody>
                    <a:bodyPr/>
                    <a:lstStyle/>
                    <a:p>
                      <a:pPr marL="0" lvl="0" indent="0" algn="l" rtl="0">
                        <a:lnSpc>
                          <a:spcPct val="115000"/>
                        </a:lnSpc>
                        <a:spcBef>
                          <a:spcPts val="0"/>
                        </a:spcBef>
                        <a:spcAft>
                          <a:spcPts val="0"/>
                        </a:spcAft>
                        <a:buNone/>
                      </a:pPr>
                      <a:r>
                        <a:rPr lang="en-US" sz="700"/>
                        <a:t>01b497c2-0002-7539-004f-6f0700146092</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COST_CENTER=marketing</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APP_USER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1.014444444</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189825">
                <a:tc>
                  <a:txBody>
                    <a:bodyPr/>
                    <a:lstStyle/>
                    <a:p>
                      <a:pPr marL="0" lvl="0" indent="0" algn="l" rtl="0">
                        <a:lnSpc>
                          <a:spcPct val="115000"/>
                        </a:lnSpc>
                        <a:spcBef>
                          <a:spcPts val="0"/>
                        </a:spcBef>
                        <a:spcAft>
                          <a:spcPts val="0"/>
                        </a:spcAft>
                        <a:buNone/>
                      </a:pPr>
                      <a:r>
                        <a:rPr lang="en-US" sz="700"/>
                        <a:t>01b497cf-0002-7539-004f-6f07001460e6</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COST_CENTER=engineering</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APP_USER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1.014934444</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89825">
                <a:tc>
                  <a:txBody>
                    <a:bodyPr/>
                    <a:lstStyle/>
                    <a:p>
                      <a:pPr marL="0" lvl="0" indent="0" algn="l" rtl="0">
                        <a:lnSpc>
                          <a:spcPct val="115000"/>
                        </a:lnSpc>
                        <a:spcBef>
                          <a:spcPts val="0"/>
                        </a:spcBef>
                        <a:spcAft>
                          <a:spcPts val="0"/>
                        </a:spcAft>
                        <a:buNone/>
                      </a:pPr>
                      <a:r>
                        <a:rPr lang="en-US" sz="700"/>
                        <a:t>01b497c2-0002-753d-004f-6f07001490c6</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COST_CENTER=marketing</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APP_USER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2.014734144</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189825">
                <a:tc>
                  <a:txBody>
                    <a:bodyPr/>
                    <a:lstStyle/>
                    <a:p>
                      <a:pPr marL="0" lvl="0" indent="0" algn="l" rtl="0">
                        <a:lnSpc>
                          <a:spcPct val="115000"/>
                        </a:lnSpc>
                        <a:spcBef>
                          <a:spcPts val="0"/>
                        </a:spcBef>
                        <a:spcAft>
                          <a:spcPts val="0"/>
                        </a:spcAft>
                        <a:buNone/>
                      </a:pPr>
                      <a:r>
                        <a:rPr lang="en-US" sz="700"/>
                        <a:t>01b497c6-0002-753d-004f-6f07001490de</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COST_CENTER=finance</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APP_USER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2.002289864</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189825">
                <a:tc>
                  <a:txBody>
                    <a:bodyPr/>
                    <a:lstStyle/>
                    <a:p>
                      <a:pPr marL="0" lvl="0" indent="0" algn="l" rtl="0">
                        <a:lnSpc>
                          <a:spcPct val="115000"/>
                        </a:lnSpc>
                        <a:spcBef>
                          <a:spcPts val="0"/>
                        </a:spcBef>
                        <a:spcAft>
                          <a:spcPts val="0"/>
                        </a:spcAft>
                        <a:buNone/>
                      </a:pPr>
                      <a:r>
                        <a:rPr lang="en-US" sz="700"/>
                        <a:t>01b497c7-0002-7539-004f-6f07001460ce</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COST_CENTER=engineering</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APP_USER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0.010946824</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189825">
                <a:tc>
                  <a:txBody>
                    <a:bodyPr/>
                    <a:lstStyle/>
                    <a:p>
                      <a:pPr marL="0" lvl="0" indent="0" algn="l" rtl="0">
                        <a:lnSpc>
                          <a:spcPct val="115000"/>
                        </a:lnSpc>
                        <a:spcBef>
                          <a:spcPts val="0"/>
                        </a:spcBef>
                        <a:spcAft>
                          <a:spcPts val="0"/>
                        </a:spcAft>
                        <a:buNone/>
                      </a:pPr>
                      <a:r>
                        <a:rPr lang="en-US" sz="700"/>
                        <a:t>01b497c3-0002-7539-004f-6f0700146096</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COST_CENTER=marketing</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APP_USER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1.016666667</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189825">
                <a:tc>
                  <a:txBody>
                    <a:bodyPr/>
                    <a:lstStyle/>
                    <a:p>
                      <a:pPr marL="0" lvl="0" indent="0" algn="l" rtl="0">
                        <a:lnSpc>
                          <a:spcPct val="115000"/>
                        </a:lnSpc>
                        <a:spcBef>
                          <a:spcPts val="0"/>
                        </a:spcBef>
                        <a:spcAft>
                          <a:spcPts val="0"/>
                        </a:spcAft>
                        <a:buNone/>
                      </a:pPr>
                      <a:r>
                        <a:rPr lang="en-US" sz="700"/>
                        <a:t>01b497c6-0002-7539-004f-6f07001460ca</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COST_CENTER=finance</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APP_USER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2.019547667</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189825">
                <a:tc>
                  <a:txBody>
                    <a:bodyPr/>
                    <a:lstStyle/>
                    <a:p>
                      <a:pPr marL="0" lvl="0" indent="0" algn="l" rtl="0">
                        <a:lnSpc>
                          <a:spcPct val="115000"/>
                        </a:lnSpc>
                        <a:spcBef>
                          <a:spcPts val="0"/>
                        </a:spcBef>
                        <a:spcAft>
                          <a:spcPts val="0"/>
                        </a:spcAft>
                        <a:buNone/>
                      </a:pPr>
                      <a:r>
                        <a:rPr lang="en-US" sz="700"/>
                        <a:t>01b507e9-0002-85b5-004f-6f07001836a6</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COST_CENTER=marketing</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APP_USER</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1.001011431</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graphicFrame>
        <p:nvGraphicFramePr>
          <p:cNvPr id="446" name="Google Shape;446;p47"/>
          <p:cNvGraphicFramePr/>
          <p:nvPr/>
        </p:nvGraphicFramePr>
        <p:xfrm>
          <a:off x="2996350" y="3438113"/>
          <a:ext cx="3000000" cy="3000000"/>
        </p:xfrm>
        <a:graphic>
          <a:graphicData uri="http://schemas.openxmlformats.org/drawingml/2006/table">
            <a:tbl>
              <a:tblPr>
                <a:noFill/>
                <a:tableStyleId>{090671DA-F5D3-423D-9D79-BF6147C6B095}</a:tableStyleId>
              </a:tblPr>
              <a:tblGrid>
                <a:gridCol w="1249025">
                  <a:extLst>
                    <a:ext uri="{9D8B030D-6E8A-4147-A177-3AD203B41FA5}">
                      <a16:colId xmlns:a16="http://schemas.microsoft.com/office/drawing/2014/main" val="20000"/>
                    </a:ext>
                  </a:extLst>
                </a:gridCol>
                <a:gridCol w="798550">
                  <a:extLst>
                    <a:ext uri="{9D8B030D-6E8A-4147-A177-3AD203B41FA5}">
                      <a16:colId xmlns:a16="http://schemas.microsoft.com/office/drawing/2014/main" val="20001"/>
                    </a:ext>
                  </a:extLst>
                </a:gridCol>
              </a:tblGrid>
              <a:tr h="173800">
                <a:tc>
                  <a:txBody>
                    <a:bodyPr/>
                    <a:lstStyle/>
                    <a:p>
                      <a:pPr marL="0" lvl="0" indent="0" algn="l" rtl="0">
                        <a:lnSpc>
                          <a:spcPct val="115000"/>
                        </a:lnSpc>
                        <a:spcBef>
                          <a:spcPts val="0"/>
                        </a:spcBef>
                        <a:spcAft>
                          <a:spcPts val="0"/>
                        </a:spcAft>
                        <a:buNone/>
                      </a:pPr>
                      <a:r>
                        <a:rPr lang="en-US" sz="700" b="1"/>
                        <a:t>Query_Tag</a:t>
                      </a:r>
                      <a:endParaRPr sz="700" b="1"/>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b="1"/>
                        <a:t>Compute_Credits</a:t>
                      </a:r>
                      <a:endParaRPr sz="700" b="1"/>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22650">
                <a:tc>
                  <a:txBody>
                    <a:bodyPr/>
                    <a:lstStyle/>
                    <a:p>
                      <a:pPr marL="0" lvl="0" indent="0" algn="l" rtl="0">
                        <a:lnSpc>
                          <a:spcPct val="115000"/>
                        </a:lnSpc>
                        <a:spcBef>
                          <a:spcPts val="0"/>
                        </a:spcBef>
                        <a:spcAft>
                          <a:spcPts val="0"/>
                        </a:spcAft>
                        <a:buNone/>
                      </a:pPr>
                      <a:r>
                        <a:rPr lang="en-US" sz="700"/>
                        <a:t>COST_CENTER=marketing</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6.063841243</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22650">
                <a:tc>
                  <a:txBody>
                    <a:bodyPr/>
                    <a:lstStyle/>
                    <a:p>
                      <a:pPr marL="0" lvl="0" indent="0" algn="l" rtl="0">
                        <a:lnSpc>
                          <a:spcPct val="115000"/>
                        </a:lnSpc>
                        <a:spcBef>
                          <a:spcPts val="0"/>
                        </a:spcBef>
                        <a:spcAft>
                          <a:spcPts val="0"/>
                        </a:spcAft>
                        <a:buNone/>
                      </a:pPr>
                      <a:r>
                        <a:rPr lang="en-US" sz="700"/>
                        <a:t>COST_CENTER=Finance</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4.021837531</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22650">
                <a:tc>
                  <a:txBody>
                    <a:bodyPr/>
                    <a:lstStyle/>
                    <a:p>
                      <a:pPr marL="0" lvl="0" indent="0" algn="l" rtl="0">
                        <a:lnSpc>
                          <a:spcPct val="115000"/>
                        </a:lnSpc>
                        <a:spcBef>
                          <a:spcPts val="0"/>
                        </a:spcBef>
                        <a:spcAft>
                          <a:spcPts val="0"/>
                        </a:spcAft>
                        <a:buNone/>
                      </a:pPr>
                      <a:r>
                        <a:rPr lang="en-US" sz="700"/>
                        <a:t>COST_CENTER=engineering</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700"/>
                        <a:t>2.042547935</a:t>
                      </a:r>
                      <a:endParaRPr sz="700"/>
                    </a:p>
                  </a:txBody>
                  <a:tcPr marL="14300" marR="14300" marT="45725" marB="45725" anchor="b">
                    <a:lnL w="7625" cap="flat" cmpd="sng">
                      <a:solidFill>
                        <a:srgbClr val="CCCCCC"/>
                      </a:solidFill>
                      <a:prstDash val="solid"/>
                      <a:round/>
                      <a:headEnd type="none" w="sm" len="sm"/>
                      <a:tailEnd type="none" w="sm" len="sm"/>
                    </a:lnL>
                    <a:lnR w="7625" cap="flat" cmpd="sng">
                      <a:solidFill>
                        <a:srgbClr val="CCCCCC"/>
                      </a:solidFill>
                      <a:prstDash val="solid"/>
                      <a:round/>
                      <a:headEnd type="none" w="sm" len="sm"/>
                      <a:tailEnd type="none" w="sm" len="sm"/>
                    </a:lnR>
                    <a:lnT w="7625" cap="flat" cmpd="sng">
                      <a:solidFill>
                        <a:srgbClr val="CCCCCC"/>
                      </a:solidFill>
                      <a:prstDash val="solid"/>
                      <a:round/>
                      <a:headEnd type="none" w="sm" len="sm"/>
                      <a:tailEnd type="none" w="sm" len="sm"/>
                    </a:lnT>
                    <a:lnB w="76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48"/>
          <p:cNvSpPr txBox="1">
            <a:spLocks noGrp="1"/>
          </p:cNvSpPr>
          <p:nvPr>
            <p:ph type="ctrTitle"/>
          </p:nvPr>
        </p:nvSpPr>
        <p:spPr>
          <a:xfrm>
            <a:off x="352600" y="1156626"/>
            <a:ext cx="6817800" cy="1490400"/>
          </a:xfrm>
          <a:prstGeom prst="rect">
            <a:avLst/>
          </a:prstGeom>
        </p:spPr>
        <p:txBody>
          <a:bodyPr spcFirstLastPara="1" wrap="square" lIns="91450" tIns="22850" rIns="45725" bIns="0" anchor="b" anchorCtr="0">
            <a:noAutofit/>
          </a:bodyPr>
          <a:lstStyle/>
          <a:p>
            <a:pPr marL="0" lvl="0" indent="0" algn="l" rtl="0">
              <a:spcBef>
                <a:spcPts val="0"/>
              </a:spcBef>
              <a:spcAft>
                <a:spcPts val="0"/>
              </a:spcAft>
              <a:buNone/>
            </a:pPr>
            <a:r>
              <a:rPr lang="en-US"/>
              <a:t>Warehouse Utilization</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9"/>
          <p:cNvSpPr txBox="1">
            <a:spLocks noGrp="1"/>
          </p:cNvSpPr>
          <p:nvPr>
            <p:ph type="title"/>
          </p:nvPr>
        </p:nvSpPr>
        <p:spPr>
          <a:xfrm>
            <a:off x="365760" y="274320"/>
            <a:ext cx="8321100" cy="365700"/>
          </a:xfrm>
          <a:prstGeom prst="rect">
            <a:avLst/>
          </a:prstGeom>
        </p:spPr>
        <p:txBody>
          <a:bodyPr spcFirstLastPara="1" wrap="square" lIns="91450" tIns="91450" rIns="91450" bIns="91450" anchor="t" anchorCtr="0">
            <a:noAutofit/>
          </a:bodyPr>
          <a:lstStyle/>
          <a:p>
            <a:pPr marL="0" lvl="0" indent="0" algn="l" rtl="0">
              <a:spcBef>
                <a:spcPts val="0"/>
              </a:spcBef>
              <a:spcAft>
                <a:spcPts val="0"/>
              </a:spcAft>
              <a:buNone/>
            </a:pPr>
            <a:r>
              <a:rPr lang="en-US"/>
              <a:t>Problem Statement</a:t>
            </a:r>
            <a:endParaRPr/>
          </a:p>
        </p:txBody>
      </p:sp>
      <p:sp>
        <p:nvSpPr>
          <p:cNvPr id="459" name="Google Shape;459;p49"/>
          <p:cNvSpPr txBox="1"/>
          <p:nvPr/>
        </p:nvSpPr>
        <p:spPr>
          <a:xfrm>
            <a:off x="448013" y="913250"/>
            <a:ext cx="8193600" cy="36876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1800">
                <a:solidFill>
                  <a:srgbClr val="5B5B5B"/>
                </a:solidFill>
              </a:rPr>
              <a:t>We have many warehouses in my Snowflake account. Are we using those resources effectively and efficiently?</a:t>
            </a:r>
            <a:endParaRPr sz="1800">
              <a:solidFill>
                <a:srgbClr val="5B5B5B"/>
              </a:solidFill>
            </a:endParaRPr>
          </a:p>
          <a:p>
            <a:pPr marL="0" lvl="0" indent="0" algn="l" rtl="0">
              <a:spcBef>
                <a:spcPts val="0"/>
              </a:spcBef>
              <a:spcAft>
                <a:spcPts val="0"/>
              </a:spcAft>
              <a:buNone/>
            </a:pPr>
            <a:endParaRPr sz="1800">
              <a:solidFill>
                <a:srgbClr val="5B5B5B"/>
              </a:solidFill>
            </a:endParaRPr>
          </a:p>
          <a:p>
            <a:pPr marL="0" lvl="0" indent="0" algn="l" rtl="0">
              <a:spcBef>
                <a:spcPts val="0"/>
              </a:spcBef>
              <a:spcAft>
                <a:spcPts val="0"/>
              </a:spcAft>
              <a:buNone/>
            </a:pPr>
            <a:r>
              <a:rPr lang="en-US" sz="1800">
                <a:solidFill>
                  <a:srgbClr val="5B5B5B"/>
                </a:solidFill>
              </a:rPr>
              <a:t>To be able to answer that question, we first need to understand what we have defined for warehouses and how are they being used.</a:t>
            </a:r>
            <a:endParaRPr sz="1800">
              <a:solidFill>
                <a:srgbClr val="5B5B5B"/>
              </a:solidFill>
            </a:endParaRPr>
          </a:p>
          <a:p>
            <a:pPr marL="0" lvl="0" indent="0" algn="l" rtl="0">
              <a:spcBef>
                <a:spcPts val="0"/>
              </a:spcBef>
              <a:spcAft>
                <a:spcPts val="0"/>
              </a:spcAft>
              <a:buNone/>
            </a:pPr>
            <a:endParaRPr sz="1800">
              <a:solidFill>
                <a:srgbClr val="5B5B5B"/>
              </a:solidFill>
            </a:endParaRPr>
          </a:p>
          <a:p>
            <a:pPr marL="0" lvl="0" indent="0" algn="l" rtl="0">
              <a:spcBef>
                <a:spcPts val="0"/>
              </a:spcBef>
              <a:spcAft>
                <a:spcPts val="0"/>
              </a:spcAft>
              <a:buNone/>
            </a:pPr>
            <a:r>
              <a:rPr lang="en-US" sz="1800">
                <a:solidFill>
                  <a:srgbClr val="5B5B5B"/>
                </a:solidFill>
              </a:rPr>
              <a:t>First you need to understand:</a:t>
            </a:r>
            <a:endParaRPr sz="1800">
              <a:solidFill>
                <a:srgbClr val="5B5B5B"/>
              </a:solidFill>
            </a:endParaRPr>
          </a:p>
          <a:p>
            <a:pPr marL="228600" lvl="0" indent="-228600" algn="l" rtl="0">
              <a:spcBef>
                <a:spcPts val="0"/>
              </a:spcBef>
              <a:spcAft>
                <a:spcPts val="0"/>
              </a:spcAft>
              <a:buClr>
                <a:srgbClr val="5B5B5B"/>
              </a:buClr>
              <a:buSzPts val="1800"/>
              <a:buChar char="●"/>
            </a:pPr>
            <a:r>
              <a:rPr lang="en-US" sz="1800">
                <a:solidFill>
                  <a:srgbClr val="5B5B5B"/>
                </a:solidFill>
              </a:rPr>
              <a:t>What is my current strategy for warehouse management and configuration?</a:t>
            </a:r>
            <a:endParaRPr sz="1800">
              <a:solidFill>
                <a:srgbClr val="5B5B5B"/>
              </a:solidFill>
            </a:endParaRPr>
          </a:p>
          <a:p>
            <a:pPr marL="0" lvl="0" indent="0" algn="l" rtl="0">
              <a:spcBef>
                <a:spcPts val="0"/>
              </a:spcBef>
              <a:spcAft>
                <a:spcPts val="0"/>
              </a:spcAft>
              <a:buNone/>
            </a:pPr>
            <a:endParaRPr sz="1800">
              <a:solidFill>
                <a:srgbClr val="5B5B5B"/>
              </a:solidFill>
            </a:endParaRPr>
          </a:p>
          <a:p>
            <a:pPr marL="0" lvl="0" indent="0" algn="l" rtl="0">
              <a:spcBef>
                <a:spcPts val="0"/>
              </a:spcBef>
              <a:spcAft>
                <a:spcPts val="0"/>
              </a:spcAft>
              <a:buNone/>
            </a:pPr>
            <a:r>
              <a:rPr lang="en-US" sz="1800">
                <a:solidFill>
                  <a:srgbClr val="5B5B5B"/>
                </a:solidFill>
              </a:rPr>
              <a:t>Now you can start to analyze your utilization.</a:t>
            </a:r>
            <a:endParaRPr sz="1800">
              <a:solidFill>
                <a:srgbClr val="5B5B5B"/>
              </a:solidFill>
            </a:endParaRPr>
          </a:p>
        </p:txBody>
      </p:sp>
      <p:grpSp>
        <p:nvGrpSpPr>
          <p:cNvPr id="460" name="Google Shape;460;p49"/>
          <p:cNvGrpSpPr/>
          <p:nvPr/>
        </p:nvGrpSpPr>
        <p:grpSpPr>
          <a:xfrm>
            <a:off x="551400" y="3964500"/>
            <a:ext cx="7982550" cy="559950"/>
            <a:chOff x="1102800" y="8081400"/>
            <a:chExt cx="15965100" cy="1119900"/>
          </a:xfrm>
        </p:grpSpPr>
        <p:sp>
          <p:nvSpPr>
            <p:cNvPr id="461" name="Google Shape;461;p49"/>
            <p:cNvSpPr/>
            <p:nvPr/>
          </p:nvSpPr>
          <p:spPr>
            <a:xfrm>
              <a:off x="1102800" y="8081400"/>
              <a:ext cx="1791900" cy="1119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r>
                <a:rPr lang="en-US" sz="700"/>
                <a:t>Understand Current Warehouse Strategy</a:t>
              </a:r>
              <a:endParaRPr sz="700"/>
            </a:p>
          </p:txBody>
        </p:sp>
        <p:sp>
          <p:nvSpPr>
            <p:cNvPr id="462" name="Google Shape;462;p49"/>
            <p:cNvSpPr/>
            <p:nvPr/>
          </p:nvSpPr>
          <p:spPr>
            <a:xfrm>
              <a:off x="3937440" y="8081400"/>
              <a:ext cx="1791900" cy="1119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r>
                <a:rPr lang="en-US" sz="700"/>
                <a:t>Are we using the Warehouse Efficiently?</a:t>
              </a:r>
              <a:endParaRPr sz="700"/>
            </a:p>
          </p:txBody>
        </p:sp>
        <p:sp>
          <p:nvSpPr>
            <p:cNvPr id="463" name="Google Shape;463;p49"/>
            <p:cNvSpPr/>
            <p:nvPr/>
          </p:nvSpPr>
          <p:spPr>
            <a:xfrm>
              <a:off x="6772080" y="8081400"/>
              <a:ext cx="1791900" cy="1119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r>
                <a:rPr lang="en-US" sz="700"/>
                <a:t>Are there optimizations that could be made to current warehouse?</a:t>
              </a:r>
              <a:endParaRPr sz="700"/>
            </a:p>
          </p:txBody>
        </p:sp>
        <p:sp>
          <p:nvSpPr>
            <p:cNvPr id="464" name="Google Shape;464;p49"/>
            <p:cNvSpPr/>
            <p:nvPr/>
          </p:nvSpPr>
          <p:spPr>
            <a:xfrm>
              <a:off x="9606720" y="8081400"/>
              <a:ext cx="1791900" cy="1119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r>
                <a:rPr lang="en-US" sz="700"/>
                <a:t>Can we Consolidate warehouse for better cost management?</a:t>
              </a:r>
              <a:endParaRPr sz="700"/>
            </a:p>
          </p:txBody>
        </p:sp>
        <p:sp>
          <p:nvSpPr>
            <p:cNvPr id="465" name="Google Shape;465;p49"/>
            <p:cNvSpPr/>
            <p:nvPr/>
          </p:nvSpPr>
          <p:spPr>
            <a:xfrm>
              <a:off x="12441360" y="8081400"/>
              <a:ext cx="1791900" cy="1119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r>
                <a:rPr lang="en-US" sz="700"/>
                <a:t>Have we optimized performance of queries being executed?</a:t>
              </a:r>
              <a:endParaRPr sz="700"/>
            </a:p>
          </p:txBody>
        </p:sp>
        <p:sp>
          <p:nvSpPr>
            <p:cNvPr id="466" name="Google Shape;466;p49"/>
            <p:cNvSpPr/>
            <p:nvPr/>
          </p:nvSpPr>
          <p:spPr>
            <a:xfrm>
              <a:off x="15276000" y="8081400"/>
              <a:ext cx="1791900" cy="1119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r>
                <a:rPr lang="en-US" sz="700"/>
                <a:t>Better Compute Cost Optimization</a:t>
              </a:r>
              <a:endParaRPr sz="700"/>
            </a:p>
          </p:txBody>
        </p:sp>
        <p:cxnSp>
          <p:nvCxnSpPr>
            <p:cNvPr id="467" name="Google Shape;467;p49"/>
            <p:cNvCxnSpPr>
              <a:stCxn id="461" idx="3"/>
              <a:endCxn id="462" idx="1"/>
            </p:cNvCxnSpPr>
            <p:nvPr/>
          </p:nvCxnSpPr>
          <p:spPr>
            <a:xfrm>
              <a:off x="2894700" y="8641350"/>
              <a:ext cx="1042800" cy="0"/>
            </a:xfrm>
            <a:prstGeom prst="straightConnector1">
              <a:avLst/>
            </a:prstGeom>
            <a:noFill/>
            <a:ln w="9525" cap="flat" cmpd="sng">
              <a:solidFill>
                <a:schemeClr val="dk2"/>
              </a:solidFill>
              <a:prstDash val="solid"/>
              <a:round/>
              <a:headEnd type="none" w="lg" len="lg"/>
              <a:tailEnd type="triangle" w="lg" len="lg"/>
            </a:ln>
            <a:effectLst>
              <a:outerShdw blurRad="57150" dist="19050" dir="5400000" algn="bl" rotWithShape="0">
                <a:srgbClr val="000000">
                  <a:alpha val="50000"/>
                </a:srgbClr>
              </a:outerShdw>
              <a:reflection endPos="71000" dist="38100" dir="5400000" fadeDir="5400012" sy="-100000" algn="bl" rotWithShape="0"/>
            </a:effectLst>
          </p:spPr>
        </p:cxnSp>
        <p:cxnSp>
          <p:nvCxnSpPr>
            <p:cNvPr id="468" name="Google Shape;468;p49"/>
            <p:cNvCxnSpPr>
              <a:stCxn id="462" idx="3"/>
              <a:endCxn id="463" idx="1"/>
            </p:cNvCxnSpPr>
            <p:nvPr/>
          </p:nvCxnSpPr>
          <p:spPr>
            <a:xfrm>
              <a:off x="5729340" y="8641350"/>
              <a:ext cx="1042800" cy="0"/>
            </a:xfrm>
            <a:prstGeom prst="straightConnector1">
              <a:avLst/>
            </a:prstGeom>
            <a:noFill/>
            <a:ln w="9525" cap="flat" cmpd="sng">
              <a:solidFill>
                <a:schemeClr val="dk2"/>
              </a:solidFill>
              <a:prstDash val="solid"/>
              <a:round/>
              <a:headEnd type="none" w="lg" len="lg"/>
              <a:tailEnd type="triangle" w="lg" len="lg"/>
            </a:ln>
          </p:spPr>
        </p:cxnSp>
        <p:cxnSp>
          <p:nvCxnSpPr>
            <p:cNvPr id="469" name="Google Shape;469;p49"/>
            <p:cNvCxnSpPr>
              <a:stCxn id="463" idx="3"/>
              <a:endCxn id="464" idx="1"/>
            </p:cNvCxnSpPr>
            <p:nvPr/>
          </p:nvCxnSpPr>
          <p:spPr>
            <a:xfrm>
              <a:off x="8563980" y="8641350"/>
              <a:ext cx="1042800" cy="0"/>
            </a:xfrm>
            <a:prstGeom prst="straightConnector1">
              <a:avLst/>
            </a:prstGeom>
            <a:noFill/>
            <a:ln w="9525" cap="flat" cmpd="sng">
              <a:solidFill>
                <a:schemeClr val="dk2"/>
              </a:solidFill>
              <a:prstDash val="solid"/>
              <a:round/>
              <a:headEnd type="none" w="lg" len="lg"/>
              <a:tailEnd type="triangle" w="lg" len="lg"/>
            </a:ln>
          </p:spPr>
        </p:cxnSp>
        <p:cxnSp>
          <p:nvCxnSpPr>
            <p:cNvPr id="470" name="Google Shape;470;p49"/>
            <p:cNvCxnSpPr>
              <a:stCxn id="464" idx="3"/>
              <a:endCxn id="465" idx="1"/>
            </p:cNvCxnSpPr>
            <p:nvPr/>
          </p:nvCxnSpPr>
          <p:spPr>
            <a:xfrm>
              <a:off x="11398620" y="8641350"/>
              <a:ext cx="1042800" cy="0"/>
            </a:xfrm>
            <a:prstGeom prst="straightConnector1">
              <a:avLst/>
            </a:prstGeom>
            <a:noFill/>
            <a:ln w="9525" cap="flat" cmpd="sng">
              <a:solidFill>
                <a:schemeClr val="dk2"/>
              </a:solidFill>
              <a:prstDash val="solid"/>
              <a:round/>
              <a:headEnd type="none" w="lg" len="lg"/>
              <a:tailEnd type="triangle" w="lg" len="lg"/>
            </a:ln>
          </p:spPr>
        </p:cxnSp>
        <p:cxnSp>
          <p:nvCxnSpPr>
            <p:cNvPr id="471" name="Google Shape;471;p49"/>
            <p:cNvCxnSpPr>
              <a:stCxn id="465" idx="3"/>
              <a:endCxn id="466" idx="1"/>
            </p:cNvCxnSpPr>
            <p:nvPr/>
          </p:nvCxnSpPr>
          <p:spPr>
            <a:xfrm>
              <a:off x="14233260" y="8641350"/>
              <a:ext cx="1042800" cy="0"/>
            </a:xfrm>
            <a:prstGeom prst="straightConnector1">
              <a:avLst/>
            </a:prstGeom>
            <a:noFill/>
            <a:ln w="9525" cap="flat" cmpd="sng">
              <a:solidFill>
                <a:schemeClr val="dk2"/>
              </a:solidFill>
              <a:prstDash val="solid"/>
              <a:round/>
              <a:headEnd type="none" w="lg" len="lg"/>
              <a:tailEnd type="triangle" w="lg" len="lg"/>
            </a:ln>
          </p:spPr>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50"/>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p>
            <a:pPr marL="0" lvl="0" indent="0" algn="l" rtl="0">
              <a:lnSpc>
                <a:spcPct val="85000"/>
              </a:lnSpc>
              <a:spcBef>
                <a:spcPts val="0"/>
              </a:spcBef>
              <a:spcAft>
                <a:spcPts val="0"/>
              </a:spcAft>
              <a:buClr>
                <a:schemeClr val="dk1"/>
              </a:buClr>
              <a:buSzPts val="2600"/>
              <a:buFont typeface="Arial"/>
              <a:buNone/>
            </a:pPr>
            <a:r>
              <a:rPr lang="en-US"/>
              <a:t>What is Available to Determine Utilization?</a:t>
            </a:r>
            <a:endParaRPr/>
          </a:p>
        </p:txBody>
      </p:sp>
      <p:sp>
        <p:nvSpPr>
          <p:cNvPr id="477" name="Google Shape;477;p50"/>
          <p:cNvSpPr txBox="1"/>
          <p:nvPr/>
        </p:nvSpPr>
        <p:spPr>
          <a:xfrm>
            <a:off x="380550" y="887400"/>
            <a:ext cx="4866300" cy="35325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1800">
                <a:solidFill>
                  <a:srgbClr val="5B5B5B"/>
                </a:solidFill>
              </a:rPr>
              <a:t>What is currently available to me to assist in my understanding of current utilization?</a:t>
            </a:r>
            <a:endParaRPr sz="1800">
              <a:solidFill>
                <a:srgbClr val="5B5B5B"/>
              </a:solidFill>
            </a:endParaRPr>
          </a:p>
          <a:p>
            <a:pPr marL="0" lvl="0" indent="0" algn="l" rtl="0">
              <a:spcBef>
                <a:spcPts val="0"/>
              </a:spcBef>
              <a:spcAft>
                <a:spcPts val="0"/>
              </a:spcAft>
              <a:buNone/>
            </a:pPr>
            <a:endParaRPr sz="1800">
              <a:solidFill>
                <a:srgbClr val="5B5B5B"/>
              </a:solidFill>
            </a:endParaRPr>
          </a:p>
          <a:p>
            <a:pPr marL="0" lvl="0" indent="0" algn="l" rtl="0">
              <a:spcBef>
                <a:spcPts val="0"/>
              </a:spcBef>
              <a:spcAft>
                <a:spcPts val="0"/>
              </a:spcAft>
              <a:buNone/>
            </a:pPr>
            <a:r>
              <a:rPr lang="en-US" sz="1800">
                <a:solidFill>
                  <a:srgbClr val="5B5B5B"/>
                </a:solidFill>
              </a:rPr>
              <a:t>There are a couple of methods available:</a:t>
            </a:r>
            <a:endParaRPr sz="1800">
              <a:solidFill>
                <a:srgbClr val="5B5B5B"/>
              </a:solidFill>
            </a:endParaRPr>
          </a:p>
          <a:p>
            <a:pPr marL="228600" lvl="0" indent="-228600" algn="l" rtl="0">
              <a:spcBef>
                <a:spcPts val="0"/>
              </a:spcBef>
              <a:spcAft>
                <a:spcPts val="0"/>
              </a:spcAft>
              <a:buClr>
                <a:srgbClr val="5B5B5B"/>
              </a:buClr>
              <a:buSzPts val="1800"/>
              <a:buChar char="●"/>
            </a:pPr>
            <a:r>
              <a:rPr lang="en-US" sz="1800">
                <a:solidFill>
                  <a:srgbClr val="5B5B5B"/>
                </a:solidFill>
              </a:rPr>
              <a:t>Query against Query_History</a:t>
            </a:r>
            <a:endParaRPr sz="1800">
              <a:solidFill>
                <a:srgbClr val="5B5B5B"/>
              </a:solidFill>
            </a:endParaRPr>
          </a:p>
          <a:p>
            <a:pPr marL="228600" lvl="0" indent="-228600" algn="l" rtl="0">
              <a:spcBef>
                <a:spcPts val="0"/>
              </a:spcBef>
              <a:spcAft>
                <a:spcPts val="0"/>
              </a:spcAft>
              <a:buClr>
                <a:srgbClr val="5B5B5B"/>
              </a:buClr>
              <a:buSzPts val="1800"/>
              <a:buChar char="●"/>
            </a:pPr>
            <a:r>
              <a:rPr lang="en-US" sz="1800">
                <a:solidFill>
                  <a:srgbClr val="5B5B5B"/>
                </a:solidFill>
              </a:rPr>
              <a:t>Query against Warehouse_load_history</a:t>
            </a:r>
            <a:endParaRPr sz="1800">
              <a:solidFill>
                <a:srgbClr val="5B5B5B"/>
              </a:solidFill>
            </a:endParaRPr>
          </a:p>
          <a:p>
            <a:pPr marL="228600" lvl="0" indent="0" algn="l" rtl="0">
              <a:spcBef>
                <a:spcPts val="0"/>
              </a:spcBef>
              <a:spcAft>
                <a:spcPts val="0"/>
              </a:spcAft>
              <a:buNone/>
            </a:pPr>
            <a:endParaRPr sz="1800">
              <a:solidFill>
                <a:srgbClr val="5B5B5B"/>
              </a:solidFill>
            </a:endParaRPr>
          </a:p>
        </p:txBody>
      </p:sp>
      <p:grpSp>
        <p:nvGrpSpPr>
          <p:cNvPr id="478" name="Google Shape;478;p50"/>
          <p:cNvGrpSpPr/>
          <p:nvPr/>
        </p:nvGrpSpPr>
        <p:grpSpPr>
          <a:xfrm>
            <a:off x="5409509" y="924631"/>
            <a:ext cx="2073166" cy="677100"/>
            <a:chOff x="11492343" y="1810350"/>
            <a:chExt cx="4146332" cy="1354200"/>
          </a:xfrm>
        </p:grpSpPr>
        <p:grpSp>
          <p:nvGrpSpPr>
            <p:cNvPr id="479" name="Google Shape;479;p50"/>
            <p:cNvGrpSpPr/>
            <p:nvPr/>
          </p:nvGrpSpPr>
          <p:grpSpPr>
            <a:xfrm>
              <a:off x="11492343" y="1931981"/>
              <a:ext cx="877542" cy="738904"/>
              <a:chOff x="135761" y="271429"/>
              <a:chExt cx="277133" cy="292126"/>
            </a:xfrm>
          </p:grpSpPr>
          <p:sp>
            <p:nvSpPr>
              <p:cNvPr id="480" name="Google Shape;480;p50"/>
              <p:cNvSpPr/>
              <p:nvPr/>
            </p:nvSpPr>
            <p:spPr>
              <a:xfrm>
                <a:off x="192577" y="271429"/>
                <a:ext cx="161082" cy="215371"/>
              </a:xfrm>
              <a:custGeom>
                <a:avLst/>
                <a:gdLst/>
                <a:ahLst/>
                <a:cxnLst/>
                <a:rect l="l" t="t" r="r" b="b"/>
                <a:pathLst>
                  <a:path w="161082" h="215371" extrusionOk="0">
                    <a:moveTo>
                      <a:pt x="33159" y="183784"/>
                    </a:moveTo>
                    <a:cubicBezTo>
                      <a:pt x="36424" y="186671"/>
                      <a:pt x="39508" y="189755"/>
                      <a:pt x="42395" y="193020"/>
                    </a:cubicBezTo>
                    <a:cubicBezTo>
                      <a:pt x="53386" y="203180"/>
                      <a:pt x="65578" y="215372"/>
                      <a:pt x="80541" y="215372"/>
                    </a:cubicBezTo>
                    <a:cubicBezTo>
                      <a:pt x="95504" y="215372"/>
                      <a:pt x="107789" y="203180"/>
                      <a:pt x="118503" y="192558"/>
                    </a:cubicBezTo>
                    <a:cubicBezTo>
                      <a:pt x="121390" y="189293"/>
                      <a:pt x="124474" y="186209"/>
                      <a:pt x="127739" y="183322"/>
                    </a:cubicBezTo>
                    <a:cubicBezTo>
                      <a:pt x="140705" y="173059"/>
                      <a:pt x="148913" y="157944"/>
                      <a:pt x="150461" y="141481"/>
                    </a:cubicBezTo>
                    <a:cubicBezTo>
                      <a:pt x="157303" y="134392"/>
                      <a:pt x="161113" y="124916"/>
                      <a:pt x="161082" y="115065"/>
                    </a:cubicBezTo>
                    <a:lnTo>
                      <a:pt x="161082" y="109338"/>
                    </a:lnTo>
                    <a:cubicBezTo>
                      <a:pt x="161111" y="100981"/>
                      <a:pt x="158348" y="92854"/>
                      <a:pt x="153232" y="86248"/>
                    </a:cubicBezTo>
                    <a:cubicBezTo>
                      <a:pt x="152585" y="55029"/>
                      <a:pt x="145011" y="31938"/>
                      <a:pt x="130510" y="17437"/>
                    </a:cubicBezTo>
                    <a:cubicBezTo>
                      <a:pt x="117246" y="5157"/>
                      <a:pt x="99496" y="-1093"/>
                      <a:pt x="81465" y="165"/>
                    </a:cubicBezTo>
                    <a:lnTo>
                      <a:pt x="79618" y="165"/>
                    </a:lnTo>
                    <a:cubicBezTo>
                      <a:pt x="61711" y="-1115"/>
                      <a:pt x="44079" y="5108"/>
                      <a:pt x="30942" y="17344"/>
                    </a:cubicBezTo>
                    <a:cubicBezTo>
                      <a:pt x="16164" y="31845"/>
                      <a:pt x="8498" y="54936"/>
                      <a:pt x="7851" y="86063"/>
                    </a:cubicBezTo>
                    <a:cubicBezTo>
                      <a:pt x="2734" y="92670"/>
                      <a:pt x="-29" y="100797"/>
                      <a:pt x="0" y="109154"/>
                    </a:cubicBezTo>
                    <a:lnTo>
                      <a:pt x="0" y="114880"/>
                    </a:lnTo>
                    <a:cubicBezTo>
                      <a:pt x="-24" y="124803"/>
                      <a:pt x="3819" y="134345"/>
                      <a:pt x="10714" y="141481"/>
                    </a:cubicBezTo>
                    <a:cubicBezTo>
                      <a:pt x="12016" y="158081"/>
                      <a:pt x="20143" y="173399"/>
                      <a:pt x="33159" y="183784"/>
                    </a:cubicBezTo>
                    <a:close/>
                    <a:moveTo>
                      <a:pt x="22445" y="109246"/>
                    </a:moveTo>
                    <a:cubicBezTo>
                      <a:pt x="22479" y="105163"/>
                      <a:pt x="24102" y="101254"/>
                      <a:pt x="26970" y="98347"/>
                    </a:cubicBezTo>
                    <a:cubicBezTo>
                      <a:pt x="29086" y="96244"/>
                      <a:pt x="30283" y="93387"/>
                      <a:pt x="30296" y="90404"/>
                    </a:cubicBezTo>
                    <a:cubicBezTo>
                      <a:pt x="30296" y="63249"/>
                      <a:pt x="35745" y="44222"/>
                      <a:pt x="46459" y="33323"/>
                    </a:cubicBezTo>
                    <a:cubicBezTo>
                      <a:pt x="55224" y="25513"/>
                      <a:pt x="66810" y="21640"/>
                      <a:pt x="78509" y="22609"/>
                    </a:cubicBezTo>
                    <a:lnTo>
                      <a:pt x="81557" y="22609"/>
                    </a:lnTo>
                    <a:cubicBezTo>
                      <a:pt x="93590" y="21419"/>
                      <a:pt x="105575" y="25302"/>
                      <a:pt x="114623" y="33323"/>
                    </a:cubicBezTo>
                    <a:cubicBezTo>
                      <a:pt x="125338" y="44037"/>
                      <a:pt x="130787" y="63249"/>
                      <a:pt x="130787" y="90404"/>
                    </a:cubicBezTo>
                    <a:cubicBezTo>
                      <a:pt x="130800" y="93387"/>
                      <a:pt x="131996" y="96244"/>
                      <a:pt x="134112" y="98347"/>
                    </a:cubicBezTo>
                    <a:cubicBezTo>
                      <a:pt x="136998" y="101242"/>
                      <a:pt x="138623" y="105159"/>
                      <a:pt x="138638" y="109246"/>
                    </a:cubicBezTo>
                    <a:lnTo>
                      <a:pt x="138638" y="114973"/>
                    </a:lnTo>
                    <a:cubicBezTo>
                      <a:pt x="138644" y="119064"/>
                      <a:pt x="137014" y="122988"/>
                      <a:pt x="134112" y="125872"/>
                    </a:cubicBezTo>
                    <a:lnTo>
                      <a:pt x="131434" y="128550"/>
                    </a:lnTo>
                    <a:cubicBezTo>
                      <a:pt x="129318" y="130653"/>
                      <a:pt x="128122" y="133510"/>
                      <a:pt x="128109" y="136493"/>
                    </a:cubicBezTo>
                    <a:cubicBezTo>
                      <a:pt x="128159" y="147966"/>
                      <a:pt x="122994" y="158841"/>
                      <a:pt x="114069" y="166050"/>
                    </a:cubicBezTo>
                    <a:cubicBezTo>
                      <a:pt x="110052" y="169303"/>
                      <a:pt x="106257" y="172821"/>
                      <a:pt x="102709" y="176579"/>
                    </a:cubicBezTo>
                    <a:cubicBezTo>
                      <a:pt x="96151" y="183045"/>
                      <a:pt x="86268" y="192835"/>
                      <a:pt x="80541" y="192835"/>
                    </a:cubicBezTo>
                    <a:cubicBezTo>
                      <a:pt x="74815" y="192835"/>
                      <a:pt x="64932" y="183045"/>
                      <a:pt x="58651" y="176579"/>
                    </a:cubicBezTo>
                    <a:cubicBezTo>
                      <a:pt x="55103" y="172821"/>
                      <a:pt x="51307" y="169303"/>
                      <a:pt x="47290" y="166050"/>
                    </a:cubicBezTo>
                    <a:cubicBezTo>
                      <a:pt x="38365" y="158841"/>
                      <a:pt x="33200" y="147966"/>
                      <a:pt x="33251" y="136493"/>
                    </a:cubicBezTo>
                    <a:cubicBezTo>
                      <a:pt x="33238" y="133510"/>
                      <a:pt x="32042" y="130653"/>
                      <a:pt x="29926" y="128550"/>
                    </a:cubicBezTo>
                    <a:lnTo>
                      <a:pt x="27248" y="125872"/>
                    </a:lnTo>
                    <a:cubicBezTo>
                      <a:pt x="24362" y="122977"/>
                      <a:pt x="22736" y="119060"/>
                      <a:pt x="22722" y="11497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481" name="Google Shape;481;p50"/>
              <p:cNvSpPr/>
              <p:nvPr/>
            </p:nvSpPr>
            <p:spPr>
              <a:xfrm>
                <a:off x="226438" y="311517"/>
                <a:ext cx="93878" cy="48561"/>
              </a:xfrm>
              <a:custGeom>
                <a:avLst/>
                <a:gdLst/>
                <a:ahLst/>
                <a:cxnLst/>
                <a:rect l="l" t="t" r="r" b="b"/>
                <a:pathLst>
                  <a:path w="93878" h="48561" extrusionOk="0">
                    <a:moveTo>
                      <a:pt x="6318" y="48561"/>
                    </a:moveTo>
                    <a:cubicBezTo>
                      <a:pt x="7309" y="48567"/>
                      <a:pt x="8289" y="48347"/>
                      <a:pt x="9181" y="47914"/>
                    </a:cubicBezTo>
                    <a:cubicBezTo>
                      <a:pt x="19878" y="43527"/>
                      <a:pt x="27794" y="34236"/>
                      <a:pt x="30424" y="22976"/>
                    </a:cubicBezTo>
                    <a:cubicBezTo>
                      <a:pt x="46134" y="36504"/>
                      <a:pt x="65960" y="44317"/>
                      <a:pt x="86674" y="45143"/>
                    </a:cubicBezTo>
                    <a:cubicBezTo>
                      <a:pt x="90653" y="45143"/>
                      <a:pt x="93878" y="41918"/>
                      <a:pt x="93878" y="37939"/>
                    </a:cubicBezTo>
                    <a:cubicBezTo>
                      <a:pt x="93878" y="33960"/>
                      <a:pt x="90653" y="30735"/>
                      <a:pt x="86674" y="30735"/>
                    </a:cubicBezTo>
                    <a:cubicBezTo>
                      <a:pt x="54624" y="30735"/>
                      <a:pt x="29686" y="3026"/>
                      <a:pt x="29501" y="2471"/>
                    </a:cubicBezTo>
                    <a:cubicBezTo>
                      <a:pt x="26836" y="-551"/>
                      <a:pt x="22225" y="-842"/>
                      <a:pt x="19202" y="1823"/>
                    </a:cubicBezTo>
                    <a:cubicBezTo>
                      <a:pt x="17167" y="3618"/>
                      <a:pt x="16296" y="6393"/>
                      <a:pt x="16939" y="9029"/>
                    </a:cubicBezTo>
                    <a:cubicBezTo>
                      <a:pt x="19117" y="19849"/>
                      <a:pt x="13520" y="30735"/>
                      <a:pt x="3454" y="35261"/>
                    </a:cubicBezTo>
                    <a:cubicBezTo>
                      <a:pt x="57" y="37332"/>
                      <a:pt x="-1017" y="41765"/>
                      <a:pt x="1055" y="45162"/>
                    </a:cubicBezTo>
                    <a:cubicBezTo>
                      <a:pt x="2198" y="47039"/>
                      <a:pt x="4137" y="48290"/>
                      <a:pt x="6318" y="48561"/>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482" name="Google Shape;482;p50"/>
              <p:cNvSpPr/>
              <p:nvPr/>
            </p:nvSpPr>
            <p:spPr>
              <a:xfrm>
                <a:off x="135761" y="479508"/>
                <a:ext cx="277133" cy="84047"/>
              </a:xfrm>
              <a:custGeom>
                <a:avLst/>
                <a:gdLst/>
                <a:ahLst/>
                <a:cxnLst/>
                <a:rect l="l" t="t" r="r" b="b"/>
                <a:pathLst>
                  <a:path w="277133" h="84047" extrusionOk="0">
                    <a:moveTo>
                      <a:pt x="9526" y="83863"/>
                    </a:moveTo>
                    <a:lnTo>
                      <a:pt x="11281" y="83863"/>
                    </a:lnTo>
                    <a:cubicBezTo>
                      <a:pt x="16735" y="83901"/>
                      <a:pt x="21419" y="79997"/>
                      <a:pt x="22365" y="74626"/>
                    </a:cubicBezTo>
                    <a:cubicBezTo>
                      <a:pt x="22827" y="71671"/>
                      <a:pt x="23196" y="68161"/>
                      <a:pt x="23566" y="64374"/>
                    </a:cubicBezTo>
                    <a:cubicBezTo>
                      <a:pt x="24151" y="57245"/>
                      <a:pt x="25294" y="50173"/>
                      <a:pt x="26983" y="43223"/>
                    </a:cubicBezTo>
                    <a:cubicBezTo>
                      <a:pt x="43447" y="34972"/>
                      <a:pt x="60718" y="28441"/>
                      <a:pt x="78522" y="23734"/>
                    </a:cubicBezTo>
                    <a:lnTo>
                      <a:pt x="131077" y="69916"/>
                    </a:lnTo>
                    <a:cubicBezTo>
                      <a:pt x="133074" y="71654"/>
                      <a:pt x="135634" y="72606"/>
                      <a:pt x="138281" y="72594"/>
                    </a:cubicBezTo>
                    <a:lnTo>
                      <a:pt x="139574" y="72594"/>
                    </a:lnTo>
                    <a:cubicBezTo>
                      <a:pt x="142286" y="72661"/>
                      <a:pt x="144924" y="71704"/>
                      <a:pt x="146964" y="69916"/>
                    </a:cubicBezTo>
                    <a:lnTo>
                      <a:pt x="199518" y="23734"/>
                    </a:lnTo>
                    <a:cubicBezTo>
                      <a:pt x="217165" y="28426"/>
                      <a:pt x="234282" y="34926"/>
                      <a:pt x="250596" y="43130"/>
                    </a:cubicBezTo>
                    <a:cubicBezTo>
                      <a:pt x="252314" y="50512"/>
                      <a:pt x="253457" y="58016"/>
                      <a:pt x="254013" y="65575"/>
                    </a:cubicBezTo>
                    <a:cubicBezTo>
                      <a:pt x="254013" y="68900"/>
                      <a:pt x="254660" y="71948"/>
                      <a:pt x="255029" y="74811"/>
                    </a:cubicBezTo>
                    <a:cubicBezTo>
                      <a:pt x="255976" y="80182"/>
                      <a:pt x="260660" y="84085"/>
                      <a:pt x="266113" y="84047"/>
                    </a:cubicBezTo>
                    <a:lnTo>
                      <a:pt x="267775" y="84047"/>
                    </a:lnTo>
                    <a:cubicBezTo>
                      <a:pt x="273803" y="83009"/>
                      <a:pt x="277903" y="77353"/>
                      <a:pt x="277012" y="71301"/>
                    </a:cubicBezTo>
                    <a:cubicBezTo>
                      <a:pt x="277012" y="69084"/>
                      <a:pt x="276365" y="66406"/>
                      <a:pt x="276088" y="63358"/>
                    </a:cubicBezTo>
                    <a:cubicBezTo>
                      <a:pt x="275483" y="53146"/>
                      <a:pt x="273558" y="43056"/>
                      <a:pt x="270361" y="33340"/>
                    </a:cubicBezTo>
                    <a:cubicBezTo>
                      <a:pt x="268606" y="29091"/>
                      <a:pt x="264542" y="19208"/>
                      <a:pt x="199426" y="643"/>
                    </a:cubicBezTo>
                    <a:cubicBezTo>
                      <a:pt x="195753" y="-442"/>
                      <a:pt x="191778" y="429"/>
                      <a:pt x="188897" y="2952"/>
                    </a:cubicBezTo>
                    <a:lnTo>
                      <a:pt x="138558" y="47010"/>
                    </a:lnTo>
                    <a:lnTo>
                      <a:pt x="88220" y="2767"/>
                    </a:lnTo>
                    <a:cubicBezTo>
                      <a:pt x="85339" y="244"/>
                      <a:pt x="81364" y="-627"/>
                      <a:pt x="77691" y="458"/>
                    </a:cubicBezTo>
                    <a:cubicBezTo>
                      <a:pt x="13036" y="18931"/>
                      <a:pt x="8510" y="28906"/>
                      <a:pt x="6756" y="33155"/>
                    </a:cubicBezTo>
                    <a:cubicBezTo>
                      <a:pt x="3683" y="42452"/>
                      <a:pt x="1820" y="52107"/>
                      <a:pt x="1214" y="61880"/>
                    </a:cubicBezTo>
                    <a:cubicBezTo>
                      <a:pt x="1214" y="65298"/>
                      <a:pt x="567" y="68438"/>
                      <a:pt x="105" y="71116"/>
                    </a:cubicBezTo>
                    <a:cubicBezTo>
                      <a:pt x="-726" y="77216"/>
                      <a:pt x="3451" y="82868"/>
                      <a:pt x="9526" y="8386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grpSp>
        <p:sp>
          <p:nvSpPr>
            <p:cNvPr id="483" name="Google Shape;483;p50"/>
            <p:cNvSpPr/>
            <p:nvPr/>
          </p:nvSpPr>
          <p:spPr>
            <a:xfrm>
              <a:off x="13716001" y="1810350"/>
              <a:ext cx="877311" cy="943047"/>
            </a:xfrm>
            <a:custGeom>
              <a:avLst/>
              <a:gdLst/>
              <a:ahLst/>
              <a:cxnLst/>
              <a:rect l="l" t="t" r="r" b="b"/>
              <a:pathLst>
                <a:path w="350574" h="397491" extrusionOk="0">
                  <a:moveTo>
                    <a:pt x="350574" y="81408"/>
                  </a:moveTo>
                  <a:cubicBezTo>
                    <a:pt x="350574" y="56834"/>
                    <a:pt x="331111" y="36929"/>
                    <a:pt x="296030" y="21938"/>
                  </a:cubicBezTo>
                  <a:cubicBezTo>
                    <a:pt x="257611" y="6639"/>
                    <a:pt x="216627" y="-792"/>
                    <a:pt x="175407" y="67"/>
                  </a:cubicBezTo>
                  <a:cubicBezTo>
                    <a:pt x="134351" y="-696"/>
                    <a:pt x="93543" y="6733"/>
                    <a:pt x="55265" y="21938"/>
                  </a:cubicBezTo>
                  <a:cubicBezTo>
                    <a:pt x="19703" y="36929"/>
                    <a:pt x="0" y="58063"/>
                    <a:pt x="0" y="81408"/>
                  </a:cubicBezTo>
                  <a:lnTo>
                    <a:pt x="0" y="81408"/>
                  </a:lnTo>
                  <a:lnTo>
                    <a:pt x="0" y="313637"/>
                  </a:lnTo>
                  <a:lnTo>
                    <a:pt x="0" y="313637"/>
                  </a:lnTo>
                  <a:cubicBezTo>
                    <a:pt x="0" y="338212"/>
                    <a:pt x="19463" y="359838"/>
                    <a:pt x="54544" y="375319"/>
                  </a:cubicBezTo>
                  <a:cubicBezTo>
                    <a:pt x="92792" y="390659"/>
                    <a:pt x="133610" y="398171"/>
                    <a:pt x="174686" y="397436"/>
                  </a:cubicBezTo>
                  <a:cubicBezTo>
                    <a:pt x="215766" y="398218"/>
                    <a:pt x="256592" y="390701"/>
                    <a:pt x="294828" y="375319"/>
                  </a:cubicBezTo>
                  <a:cubicBezTo>
                    <a:pt x="330150" y="359838"/>
                    <a:pt x="349373" y="337966"/>
                    <a:pt x="349373" y="313637"/>
                  </a:cubicBezTo>
                  <a:lnTo>
                    <a:pt x="349373" y="81654"/>
                  </a:lnTo>
                  <a:close/>
                  <a:moveTo>
                    <a:pt x="330150" y="243109"/>
                  </a:moveTo>
                  <a:cubicBezTo>
                    <a:pt x="330150" y="255642"/>
                    <a:pt x="314532" y="269649"/>
                    <a:pt x="288341" y="279970"/>
                  </a:cubicBezTo>
                  <a:cubicBezTo>
                    <a:pt x="252096" y="293071"/>
                    <a:pt x="213842" y="299399"/>
                    <a:pt x="175407" y="298647"/>
                  </a:cubicBezTo>
                  <a:cubicBezTo>
                    <a:pt x="136893" y="299416"/>
                    <a:pt x="98557" y="293091"/>
                    <a:pt x="62234" y="279970"/>
                  </a:cubicBezTo>
                  <a:cubicBezTo>
                    <a:pt x="36043" y="270386"/>
                    <a:pt x="20424" y="255642"/>
                    <a:pt x="20424" y="243109"/>
                  </a:cubicBezTo>
                  <a:lnTo>
                    <a:pt x="20424" y="201823"/>
                  </a:lnTo>
                  <a:cubicBezTo>
                    <a:pt x="30916" y="210071"/>
                    <a:pt x="42586" y="216619"/>
                    <a:pt x="55025" y="221237"/>
                  </a:cubicBezTo>
                  <a:cubicBezTo>
                    <a:pt x="93635" y="234947"/>
                    <a:pt x="134302" y="241601"/>
                    <a:pt x="175167" y="240897"/>
                  </a:cubicBezTo>
                  <a:cubicBezTo>
                    <a:pt x="216029" y="241560"/>
                    <a:pt x="256691" y="234907"/>
                    <a:pt x="295309" y="221237"/>
                  </a:cubicBezTo>
                  <a:cubicBezTo>
                    <a:pt x="307621" y="216717"/>
                    <a:pt x="319203" y="210339"/>
                    <a:pt x="329670" y="202315"/>
                  </a:cubicBezTo>
                  <a:close/>
                  <a:moveTo>
                    <a:pt x="330150" y="164962"/>
                  </a:moveTo>
                  <a:cubicBezTo>
                    <a:pt x="330150" y="177495"/>
                    <a:pt x="314532" y="191011"/>
                    <a:pt x="288341" y="201332"/>
                  </a:cubicBezTo>
                  <a:cubicBezTo>
                    <a:pt x="251998" y="213966"/>
                    <a:pt x="213784" y="220036"/>
                    <a:pt x="175407" y="219271"/>
                  </a:cubicBezTo>
                  <a:cubicBezTo>
                    <a:pt x="84099" y="219271"/>
                    <a:pt x="20424" y="190765"/>
                    <a:pt x="20424" y="164962"/>
                  </a:cubicBezTo>
                  <a:lnTo>
                    <a:pt x="20424" y="121465"/>
                  </a:lnTo>
                  <a:cubicBezTo>
                    <a:pt x="30705" y="130080"/>
                    <a:pt x="42211" y="137041"/>
                    <a:pt x="54544" y="142107"/>
                  </a:cubicBezTo>
                  <a:cubicBezTo>
                    <a:pt x="92853" y="157199"/>
                    <a:pt x="133639" y="164624"/>
                    <a:pt x="174686" y="163979"/>
                  </a:cubicBezTo>
                  <a:cubicBezTo>
                    <a:pt x="215736" y="164655"/>
                    <a:pt x="256527" y="157229"/>
                    <a:pt x="294828" y="142107"/>
                  </a:cubicBezTo>
                  <a:cubicBezTo>
                    <a:pt x="307191" y="137101"/>
                    <a:pt x="318705" y="130135"/>
                    <a:pt x="328949" y="121465"/>
                  </a:cubicBezTo>
                  <a:close/>
                  <a:moveTo>
                    <a:pt x="62474" y="41106"/>
                  </a:moveTo>
                  <a:cubicBezTo>
                    <a:pt x="98493" y="26994"/>
                    <a:pt x="136844" y="20151"/>
                    <a:pt x="175407" y="20955"/>
                  </a:cubicBezTo>
                  <a:cubicBezTo>
                    <a:pt x="266715" y="20955"/>
                    <a:pt x="330150" y="53148"/>
                    <a:pt x="330150" y="81900"/>
                  </a:cubicBezTo>
                  <a:cubicBezTo>
                    <a:pt x="330150" y="96399"/>
                    <a:pt x="314772" y="111144"/>
                    <a:pt x="288101" y="122939"/>
                  </a:cubicBezTo>
                  <a:cubicBezTo>
                    <a:pt x="252116" y="136842"/>
                    <a:pt x="213867" y="143598"/>
                    <a:pt x="175407" y="142845"/>
                  </a:cubicBezTo>
                  <a:cubicBezTo>
                    <a:pt x="84099" y="142845"/>
                    <a:pt x="20424" y="110898"/>
                    <a:pt x="20424" y="81900"/>
                  </a:cubicBezTo>
                  <a:cubicBezTo>
                    <a:pt x="20424" y="67647"/>
                    <a:pt x="35802" y="52656"/>
                    <a:pt x="62474" y="41106"/>
                  </a:cubicBezTo>
                  <a:close/>
                  <a:moveTo>
                    <a:pt x="175407" y="376794"/>
                  </a:moveTo>
                  <a:cubicBezTo>
                    <a:pt x="82658" y="376794"/>
                    <a:pt x="20424" y="344110"/>
                    <a:pt x="20424" y="313883"/>
                  </a:cubicBezTo>
                  <a:lnTo>
                    <a:pt x="20424" y="279970"/>
                  </a:lnTo>
                  <a:cubicBezTo>
                    <a:pt x="30804" y="288257"/>
                    <a:pt x="42401" y="294808"/>
                    <a:pt x="54785" y="299384"/>
                  </a:cubicBezTo>
                  <a:cubicBezTo>
                    <a:pt x="93326" y="313419"/>
                    <a:pt x="134022" y="320243"/>
                    <a:pt x="174927" y="319535"/>
                  </a:cubicBezTo>
                  <a:cubicBezTo>
                    <a:pt x="215836" y="320297"/>
                    <a:pt x="256542" y="313470"/>
                    <a:pt x="295069" y="299384"/>
                  </a:cubicBezTo>
                  <a:cubicBezTo>
                    <a:pt x="307501" y="294917"/>
                    <a:pt x="319114" y="288355"/>
                    <a:pt x="329429" y="279970"/>
                  </a:cubicBezTo>
                  <a:lnTo>
                    <a:pt x="329429" y="313883"/>
                  </a:lnTo>
                  <a:cubicBezTo>
                    <a:pt x="330150" y="344110"/>
                    <a:pt x="267917" y="376794"/>
                    <a:pt x="175407" y="376794"/>
                  </a:cubicBezTo>
                  <a:close/>
                </a:path>
              </a:pathLst>
            </a:custGeom>
            <a:solidFill>
              <a:srgbClr val="29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cxnSp>
          <p:nvCxnSpPr>
            <p:cNvPr id="484" name="Google Shape;484;p50"/>
            <p:cNvCxnSpPr/>
            <p:nvPr/>
          </p:nvCxnSpPr>
          <p:spPr>
            <a:xfrm rot="10800000" flipH="1">
              <a:off x="12279350" y="2357025"/>
              <a:ext cx="1436700" cy="1200"/>
            </a:xfrm>
            <a:prstGeom prst="straightConnector1">
              <a:avLst/>
            </a:prstGeom>
            <a:noFill/>
            <a:ln w="19050" cap="flat" cmpd="sng">
              <a:solidFill>
                <a:schemeClr val="dk2"/>
              </a:solidFill>
              <a:prstDash val="solid"/>
              <a:round/>
              <a:headEnd type="none" w="med" len="med"/>
              <a:tailEnd type="triangle" w="med" len="med"/>
            </a:ln>
          </p:spPr>
        </p:cxnSp>
        <p:sp>
          <p:nvSpPr>
            <p:cNvPr id="485" name="Google Shape;485;p50"/>
            <p:cNvSpPr txBox="1"/>
            <p:nvPr/>
          </p:nvSpPr>
          <p:spPr>
            <a:xfrm>
              <a:off x="13355075" y="2753550"/>
              <a:ext cx="2283600" cy="4110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600">
                  <a:solidFill>
                    <a:srgbClr val="5B5B5B"/>
                  </a:solidFill>
                </a:rPr>
                <a:t>COST_CENTER  = Finance</a:t>
              </a:r>
              <a:endParaRPr sz="600">
                <a:solidFill>
                  <a:srgbClr val="5B5B5B"/>
                </a:solidFill>
              </a:endParaRPr>
            </a:p>
          </p:txBody>
        </p:sp>
      </p:grpSp>
      <p:grpSp>
        <p:nvGrpSpPr>
          <p:cNvPr id="486" name="Google Shape;486;p50"/>
          <p:cNvGrpSpPr/>
          <p:nvPr/>
        </p:nvGrpSpPr>
        <p:grpSpPr>
          <a:xfrm>
            <a:off x="5192450" y="1791817"/>
            <a:ext cx="2507288" cy="1203477"/>
            <a:chOff x="11071463" y="3347072"/>
            <a:chExt cx="5014575" cy="2406953"/>
          </a:xfrm>
        </p:grpSpPr>
        <p:grpSp>
          <p:nvGrpSpPr>
            <p:cNvPr id="487" name="Google Shape;487;p50"/>
            <p:cNvGrpSpPr/>
            <p:nvPr/>
          </p:nvGrpSpPr>
          <p:grpSpPr>
            <a:xfrm>
              <a:off x="11612849" y="3347072"/>
              <a:ext cx="636519" cy="627983"/>
              <a:chOff x="135761" y="271429"/>
              <a:chExt cx="277133" cy="292126"/>
            </a:xfrm>
          </p:grpSpPr>
          <p:sp>
            <p:nvSpPr>
              <p:cNvPr id="488" name="Google Shape;488;p50"/>
              <p:cNvSpPr/>
              <p:nvPr/>
            </p:nvSpPr>
            <p:spPr>
              <a:xfrm>
                <a:off x="192577" y="271429"/>
                <a:ext cx="161082" cy="215371"/>
              </a:xfrm>
              <a:custGeom>
                <a:avLst/>
                <a:gdLst/>
                <a:ahLst/>
                <a:cxnLst/>
                <a:rect l="l" t="t" r="r" b="b"/>
                <a:pathLst>
                  <a:path w="161082" h="215371" extrusionOk="0">
                    <a:moveTo>
                      <a:pt x="33159" y="183784"/>
                    </a:moveTo>
                    <a:cubicBezTo>
                      <a:pt x="36424" y="186671"/>
                      <a:pt x="39508" y="189755"/>
                      <a:pt x="42395" y="193020"/>
                    </a:cubicBezTo>
                    <a:cubicBezTo>
                      <a:pt x="53386" y="203180"/>
                      <a:pt x="65578" y="215372"/>
                      <a:pt x="80541" y="215372"/>
                    </a:cubicBezTo>
                    <a:cubicBezTo>
                      <a:pt x="95504" y="215372"/>
                      <a:pt x="107789" y="203180"/>
                      <a:pt x="118503" y="192558"/>
                    </a:cubicBezTo>
                    <a:cubicBezTo>
                      <a:pt x="121390" y="189293"/>
                      <a:pt x="124474" y="186209"/>
                      <a:pt x="127739" y="183322"/>
                    </a:cubicBezTo>
                    <a:cubicBezTo>
                      <a:pt x="140705" y="173059"/>
                      <a:pt x="148913" y="157944"/>
                      <a:pt x="150461" y="141481"/>
                    </a:cubicBezTo>
                    <a:cubicBezTo>
                      <a:pt x="157303" y="134392"/>
                      <a:pt x="161113" y="124916"/>
                      <a:pt x="161082" y="115065"/>
                    </a:cubicBezTo>
                    <a:lnTo>
                      <a:pt x="161082" y="109338"/>
                    </a:lnTo>
                    <a:cubicBezTo>
                      <a:pt x="161111" y="100981"/>
                      <a:pt x="158348" y="92854"/>
                      <a:pt x="153232" y="86248"/>
                    </a:cubicBezTo>
                    <a:cubicBezTo>
                      <a:pt x="152585" y="55029"/>
                      <a:pt x="145011" y="31938"/>
                      <a:pt x="130510" y="17437"/>
                    </a:cubicBezTo>
                    <a:cubicBezTo>
                      <a:pt x="117246" y="5157"/>
                      <a:pt x="99496" y="-1093"/>
                      <a:pt x="81465" y="165"/>
                    </a:cubicBezTo>
                    <a:lnTo>
                      <a:pt x="79618" y="165"/>
                    </a:lnTo>
                    <a:cubicBezTo>
                      <a:pt x="61711" y="-1115"/>
                      <a:pt x="44079" y="5108"/>
                      <a:pt x="30942" y="17344"/>
                    </a:cubicBezTo>
                    <a:cubicBezTo>
                      <a:pt x="16164" y="31845"/>
                      <a:pt x="8498" y="54936"/>
                      <a:pt x="7851" y="86063"/>
                    </a:cubicBezTo>
                    <a:cubicBezTo>
                      <a:pt x="2734" y="92670"/>
                      <a:pt x="-29" y="100797"/>
                      <a:pt x="0" y="109154"/>
                    </a:cubicBezTo>
                    <a:lnTo>
                      <a:pt x="0" y="114880"/>
                    </a:lnTo>
                    <a:cubicBezTo>
                      <a:pt x="-24" y="124803"/>
                      <a:pt x="3819" y="134345"/>
                      <a:pt x="10714" y="141481"/>
                    </a:cubicBezTo>
                    <a:cubicBezTo>
                      <a:pt x="12016" y="158081"/>
                      <a:pt x="20143" y="173399"/>
                      <a:pt x="33159" y="183784"/>
                    </a:cubicBezTo>
                    <a:close/>
                    <a:moveTo>
                      <a:pt x="22445" y="109246"/>
                    </a:moveTo>
                    <a:cubicBezTo>
                      <a:pt x="22479" y="105163"/>
                      <a:pt x="24102" y="101254"/>
                      <a:pt x="26970" y="98347"/>
                    </a:cubicBezTo>
                    <a:cubicBezTo>
                      <a:pt x="29086" y="96244"/>
                      <a:pt x="30283" y="93387"/>
                      <a:pt x="30296" y="90404"/>
                    </a:cubicBezTo>
                    <a:cubicBezTo>
                      <a:pt x="30296" y="63249"/>
                      <a:pt x="35745" y="44222"/>
                      <a:pt x="46459" y="33323"/>
                    </a:cubicBezTo>
                    <a:cubicBezTo>
                      <a:pt x="55224" y="25513"/>
                      <a:pt x="66810" y="21640"/>
                      <a:pt x="78509" y="22609"/>
                    </a:cubicBezTo>
                    <a:lnTo>
                      <a:pt x="81557" y="22609"/>
                    </a:lnTo>
                    <a:cubicBezTo>
                      <a:pt x="93590" y="21419"/>
                      <a:pt x="105575" y="25302"/>
                      <a:pt x="114623" y="33323"/>
                    </a:cubicBezTo>
                    <a:cubicBezTo>
                      <a:pt x="125338" y="44037"/>
                      <a:pt x="130787" y="63249"/>
                      <a:pt x="130787" y="90404"/>
                    </a:cubicBezTo>
                    <a:cubicBezTo>
                      <a:pt x="130800" y="93387"/>
                      <a:pt x="131996" y="96244"/>
                      <a:pt x="134112" y="98347"/>
                    </a:cubicBezTo>
                    <a:cubicBezTo>
                      <a:pt x="136998" y="101242"/>
                      <a:pt x="138623" y="105159"/>
                      <a:pt x="138638" y="109246"/>
                    </a:cubicBezTo>
                    <a:lnTo>
                      <a:pt x="138638" y="114973"/>
                    </a:lnTo>
                    <a:cubicBezTo>
                      <a:pt x="138644" y="119064"/>
                      <a:pt x="137014" y="122988"/>
                      <a:pt x="134112" y="125872"/>
                    </a:cubicBezTo>
                    <a:lnTo>
                      <a:pt x="131434" y="128550"/>
                    </a:lnTo>
                    <a:cubicBezTo>
                      <a:pt x="129318" y="130653"/>
                      <a:pt x="128122" y="133510"/>
                      <a:pt x="128109" y="136493"/>
                    </a:cubicBezTo>
                    <a:cubicBezTo>
                      <a:pt x="128159" y="147966"/>
                      <a:pt x="122994" y="158841"/>
                      <a:pt x="114069" y="166050"/>
                    </a:cubicBezTo>
                    <a:cubicBezTo>
                      <a:pt x="110052" y="169303"/>
                      <a:pt x="106257" y="172821"/>
                      <a:pt x="102709" y="176579"/>
                    </a:cubicBezTo>
                    <a:cubicBezTo>
                      <a:pt x="96151" y="183045"/>
                      <a:pt x="86268" y="192835"/>
                      <a:pt x="80541" y="192835"/>
                    </a:cubicBezTo>
                    <a:cubicBezTo>
                      <a:pt x="74815" y="192835"/>
                      <a:pt x="64932" y="183045"/>
                      <a:pt x="58651" y="176579"/>
                    </a:cubicBezTo>
                    <a:cubicBezTo>
                      <a:pt x="55103" y="172821"/>
                      <a:pt x="51307" y="169303"/>
                      <a:pt x="47290" y="166050"/>
                    </a:cubicBezTo>
                    <a:cubicBezTo>
                      <a:pt x="38365" y="158841"/>
                      <a:pt x="33200" y="147966"/>
                      <a:pt x="33251" y="136493"/>
                    </a:cubicBezTo>
                    <a:cubicBezTo>
                      <a:pt x="33238" y="133510"/>
                      <a:pt x="32042" y="130653"/>
                      <a:pt x="29926" y="128550"/>
                    </a:cubicBezTo>
                    <a:lnTo>
                      <a:pt x="27248" y="125872"/>
                    </a:lnTo>
                    <a:cubicBezTo>
                      <a:pt x="24362" y="122977"/>
                      <a:pt x="22736" y="119060"/>
                      <a:pt x="22722" y="11497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489" name="Google Shape;489;p50"/>
              <p:cNvSpPr/>
              <p:nvPr/>
            </p:nvSpPr>
            <p:spPr>
              <a:xfrm>
                <a:off x="226438" y="311517"/>
                <a:ext cx="93878" cy="48561"/>
              </a:xfrm>
              <a:custGeom>
                <a:avLst/>
                <a:gdLst/>
                <a:ahLst/>
                <a:cxnLst/>
                <a:rect l="l" t="t" r="r" b="b"/>
                <a:pathLst>
                  <a:path w="93878" h="48561" extrusionOk="0">
                    <a:moveTo>
                      <a:pt x="6318" y="48561"/>
                    </a:moveTo>
                    <a:cubicBezTo>
                      <a:pt x="7309" y="48567"/>
                      <a:pt x="8289" y="48347"/>
                      <a:pt x="9181" y="47914"/>
                    </a:cubicBezTo>
                    <a:cubicBezTo>
                      <a:pt x="19878" y="43527"/>
                      <a:pt x="27794" y="34236"/>
                      <a:pt x="30424" y="22976"/>
                    </a:cubicBezTo>
                    <a:cubicBezTo>
                      <a:pt x="46134" y="36504"/>
                      <a:pt x="65960" y="44317"/>
                      <a:pt x="86674" y="45143"/>
                    </a:cubicBezTo>
                    <a:cubicBezTo>
                      <a:pt x="90653" y="45143"/>
                      <a:pt x="93878" y="41918"/>
                      <a:pt x="93878" y="37939"/>
                    </a:cubicBezTo>
                    <a:cubicBezTo>
                      <a:pt x="93878" y="33960"/>
                      <a:pt x="90653" y="30735"/>
                      <a:pt x="86674" y="30735"/>
                    </a:cubicBezTo>
                    <a:cubicBezTo>
                      <a:pt x="54624" y="30735"/>
                      <a:pt x="29686" y="3026"/>
                      <a:pt x="29501" y="2471"/>
                    </a:cubicBezTo>
                    <a:cubicBezTo>
                      <a:pt x="26836" y="-551"/>
                      <a:pt x="22225" y="-842"/>
                      <a:pt x="19202" y="1823"/>
                    </a:cubicBezTo>
                    <a:cubicBezTo>
                      <a:pt x="17167" y="3618"/>
                      <a:pt x="16296" y="6393"/>
                      <a:pt x="16939" y="9029"/>
                    </a:cubicBezTo>
                    <a:cubicBezTo>
                      <a:pt x="19117" y="19849"/>
                      <a:pt x="13520" y="30735"/>
                      <a:pt x="3454" y="35261"/>
                    </a:cubicBezTo>
                    <a:cubicBezTo>
                      <a:pt x="57" y="37332"/>
                      <a:pt x="-1017" y="41765"/>
                      <a:pt x="1055" y="45162"/>
                    </a:cubicBezTo>
                    <a:cubicBezTo>
                      <a:pt x="2198" y="47039"/>
                      <a:pt x="4137" y="48290"/>
                      <a:pt x="6318" y="48561"/>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490" name="Google Shape;490;p50"/>
              <p:cNvSpPr/>
              <p:nvPr/>
            </p:nvSpPr>
            <p:spPr>
              <a:xfrm>
                <a:off x="135761" y="479508"/>
                <a:ext cx="277133" cy="84047"/>
              </a:xfrm>
              <a:custGeom>
                <a:avLst/>
                <a:gdLst/>
                <a:ahLst/>
                <a:cxnLst/>
                <a:rect l="l" t="t" r="r" b="b"/>
                <a:pathLst>
                  <a:path w="277133" h="84047" extrusionOk="0">
                    <a:moveTo>
                      <a:pt x="9526" y="83863"/>
                    </a:moveTo>
                    <a:lnTo>
                      <a:pt x="11281" y="83863"/>
                    </a:lnTo>
                    <a:cubicBezTo>
                      <a:pt x="16735" y="83901"/>
                      <a:pt x="21419" y="79997"/>
                      <a:pt x="22365" y="74626"/>
                    </a:cubicBezTo>
                    <a:cubicBezTo>
                      <a:pt x="22827" y="71671"/>
                      <a:pt x="23196" y="68161"/>
                      <a:pt x="23566" y="64374"/>
                    </a:cubicBezTo>
                    <a:cubicBezTo>
                      <a:pt x="24151" y="57245"/>
                      <a:pt x="25294" y="50173"/>
                      <a:pt x="26983" y="43223"/>
                    </a:cubicBezTo>
                    <a:cubicBezTo>
                      <a:pt x="43447" y="34972"/>
                      <a:pt x="60718" y="28441"/>
                      <a:pt x="78522" y="23734"/>
                    </a:cubicBezTo>
                    <a:lnTo>
                      <a:pt x="131077" y="69916"/>
                    </a:lnTo>
                    <a:cubicBezTo>
                      <a:pt x="133074" y="71654"/>
                      <a:pt x="135634" y="72606"/>
                      <a:pt x="138281" y="72594"/>
                    </a:cubicBezTo>
                    <a:lnTo>
                      <a:pt x="139574" y="72594"/>
                    </a:lnTo>
                    <a:cubicBezTo>
                      <a:pt x="142286" y="72661"/>
                      <a:pt x="144924" y="71704"/>
                      <a:pt x="146964" y="69916"/>
                    </a:cubicBezTo>
                    <a:lnTo>
                      <a:pt x="199518" y="23734"/>
                    </a:lnTo>
                    <a:cubicBezTo>
                      <a:pt x="217165" y="28426"/>
                      <a:pt x="234282" y="34926"/>
                      <a:pt x="250596" y="43130"/>
                    </a:cubicBezTo>
                    <a:cubicBezTo>
                      <a:pt x="252314" y="50512"/>
                      <a:pt x="253457" y="58016"/>
                      <a:pt x="254013" y="65575"/>
                    </a:cubicBezTo>
                    <a:cubicBezTo>
                      <a:pt x="254013" y="68900"/>
                      <a:pt x="254660" y="71948"/>
                      <a:pt x="255029" y="74811"/>
                    </a:cubicBezTo>
                    <a:cubicBezTo>
                      <a:pt x="255976" y="80182"/>
                      <a:pt x="260660" y="84085"/>
                      <a:pt x="266113" y="84047"/>
                    </a:cubicBezTo>
                    <a:lnTo>
                      <a:pt x="267775" y="84047"/>
                    </a:lnTo>
                    <a:cubicBezTo>
                      <a:pt x="273803" y="83009"/>
                      <a:pt x="277903" y="77353"/>
                      <a:pt x="277012" y="71301"/>
                    </a:cubicBezTo>
                    <a:cubicBezTo>
                      <a:pt x="277012" y="69084"/>
                      <a:pt x="276365" y="66406"/>
                      <a:pt x="276088" y="63358"/>
                    </a:cubicBezTo>
                    <a:cubicBezTo>
                      <a:pt x="275483" y="53146"/>
                      <a:pt x="273558" y="43056"/>
                      <a:pt x="270361" y="33340"/>
                    </a:cubicBezTo>
                    <a:cubicBezTo>
                      <a:pt x="268606" y="29091"/>
                      <a:pt x="264542" y="19208"/>
                      <a:pt x="199426" y="643"/>
                    </a:cubicBezTo>
                    <a:cubicBezTo>
                      <a:pt x="195753" y="-442"/>
                      <a:pt x="191778" y="429"/>
                      <a:pt x="188897" y="2952"/>
                    </a:cubicBezTo>
                    <a:lnTo>
                      <a:pt x="138558" y="47010"/>
                    </a:lnTo>
                    <a:lnTo>
                      <a:pt x="88220" y="2767"/>
                    </a:lnTo>
                    <a:cubicBezTo>
                      <a:pt x="85339" y="244"/>
                      <a:pt x="81364" y="-627"/>
                      <a:pt x="77691" y="458"/>
                    </a:cubicBezTo>
                    <a:cubicBezTo>
                      <a:pt x="13036" y="18931"/>
                      <a:pt x="8510" y="28906"/>
                      <a:pt x="6756" y="33155"/>
                    </a:cubicBezTo>
                    <a:cubicBezTo>
                      <a:pt x="3683" y="42452"/>
                      <a:pt x="1820" y="52107"/>
                      <a:pt x="1214" y="61880"/>
                    </a:cubicBezTo>
                    <a:cubicBezTo>
                      <a:pt x="1214" y="65298"/>
                      <a:pt x="567" y="68438"/>
                      <a:pt x="105" y="71116"/>
                    </a:cubicBezTo>
                    <a:cubicBezTo>
                      <a:pt x="-726" y="77216"/>
                      <a:pt x="3451" y="82868"/>
                      <a:pt x="9526" y="8386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grpSp>
        <p:sp>
          <p:nvSpPr>
            <p:cNvPr id="491" name="Google Shape;491;p50"/>
            <p:cNvSpPr/>
            <p:nvPr/>
          </p:nvSpPr>
          <p:spPr>
            <a:xfrm>
              <a:off x="14415714" y="3914862"/>
              <a:ext cx="877311" cy="943047"/>
            </a:xfrm>
            <a:custGeom>
              <a:avLst/>
              <a:gdLst/>
              <a:ahLst/>
              <a:cxnLst/>
              <a:rect l="l" t="t" r="r" b="b"/>
              <a:pathLst>
                <a:path w="350574" h="397491" extrusionOk="0">
                  <a:moveTo>
                    <a:pt x="350574" y="81408"/>
                  </a:moveTo>
                  <a:cubicBezTo>
                    <a:pt x="350574" y="56834"/>
                    <a:pt x="331111" y="36929"/>
                    <a:pt x="296030" y="21938"/>
                  </a:cubicBezTo>
                  <a:cubicBezTo>
                    <a:pt x="257611" y="6639"/>
                    <a:pt x="216627" y="-792"/>
                    <a:pt x="175407" y="67"/>
                  </a:cubicBezTo>
                  <a:cubicBezTo>
                    <a:pt x="134351" y="-696"/>
                    <a:pt x="93543" y="6733"/>
                    <a:pt x="55265" y="21938"/>
                  </a:cubicBezTo>
                  <a:cubicBezTo>
                    <a:pt x="19703" y="36929"/>
                    <a:pt x="0" y="58063"/>
                    <a:pt x="0" y="81408"/>
                  </a:cubicBezTo>
                  <a:lnTo>
                    <a:pt x="0" y="81408"/>
                  </a:lnTo>
                  <a:lnTo>
                    <a:pt x="0" y="313637"/>
                  </a:lnTo>
                  <a:lnTo>
                    <a:pt x="0" y="313637"/>
                  </a:lnTo>
                  <a:cubicBezTo>
                    <a:pt x="0" y="338212"/>
                    <a:pt x="19463" y="359838"/>
                    <a:pt x="54544" y="375319"/>
                  </a:cubicBezTo>
                  <a:cubicBezTo>
                    <a:pt x="92792" y="390659"/>
                    <a:pt x="133610" y="398171"/>
                    <a:pt x="174686" y="397436"/>
                  </a:cubicBezTo>
                  <a:cubicBezTo>
                    <a:pt x="215766" y="398218"/>
                    <a:pt x="256592" y="390701"/>
                    <a:pt x="294828" y="375319"/>
                  </a:cubicBezTo>
                  <a:cubicBezTo>
                    <a:pt x="330150" y="359838"/>
                    <a:pt x="349373" y="337966"/>
                    <a:pt x="349373" y="313637"/>
                  </a:cubicBezTo>
                  <a:lnTo>
                    <a:pt x="349373" y="81654"/>
                  </a:lnTo>
                  <a:close/>
                  <a:moveTo>
                    <a:pt x="330150" y="243109"/>
                  </a:moveTo>
                  <a:cubicBezTo>
                    <a:pt x="330150" y="255642"/>
                    <a:pt x="314532" y="269649"/>
                    <a:pt x="288341" y="279970"/>
                  </a:cubicBezTo>
                  <a:cubicBezTo>
                    <a:pt x="252096" y="293071"/>
                    <a:pt x="213842" y="299399"/>
                    <a:pt x="175407" y="298647"/>
                  </a:cubicBezTo>
                  <a:cubicBezTo>
                    <a:pt x="136893" y="299416"/>
                    <a:pt x="98557" y="293091"/>
                    <a:pt x="62234" y="279970"/>
                  </a:cubicBezTo>
                  <a:cubicBezTo>
                    <a:pt x="36043" y="270386"/>
                    <a:pt x="20424" y="255642"/>
                    <a:pt x="20424" y="243109"/>
                  </a:cubicBezTo>
                  <a:lnTo>
                    <a:pt x="20424" y="201823"/>
                  </a:lnTo>
                  <a:cubicBezTo>
                    <a:pt x="30916" y="210071"/>
                    <a:pt x="42586" y="216619"/>
                    <a:pt x="55025" y="221237"/>
                  </a:cubicBezTo>
                  <a:cubicBezTo>
                    <a:pt x="93635" y="234947"/>
                    <a:pt x="134302" y="241601"/>
                    <a:pt x="175167" y="240897"/>
                  </a:cubicBezTo>
                  <a:cubicBezTo>
                    <a:pt x="216029" y="241560"/>
                    <a:pt x="256691" y="234907"/>
                    <a:pt x="295309" y="221237"/>
                  </a:cubicBezTo>
                  <a:cubicBezTo>
                    <a:pt x="307621" y="216717"/>
                    <a:pt x="319203" y="210339"/>
                    <a:pt x="329670" y="202315"/>
                  </a:cubicBezTo>
                  <a:close/>
                  <a:moveTo>
                    <a:pt x="330150" y="164962"/>
                  </a:moveTo>
                  <a:cubicBezTo>
                    <a:pt x="330150" y="177495"/>
                    <a:pt x="314532" y="191011"/>
                    <a:pt x="288341" y="201332"/>
                  </a:cubicBezTo>
                  <a:cubicBezTo>
                    <a:pt x="251998" y="213966"/>
                    <a:pt x="213784" y="220036"/>
                    <a:pt x="175407" y="219271"/>
                  </a:cubicBezTo>
                  <a:cubicBezTo>
                    <a:pt x="84099" y="219271"/>
                    <a:pt x="20424" y="190765"/>
                    <a:pt x="20424" y="164962"/>
                  </a:cubicBezTo>
                  <a:lnTo>
                    <a:pt x="20424" y="121465"/>
                  </a:lnTo>
                  <a:cubicBezTo>
                    <a:pt x="30705" y="130080"/>
                    <a:pt x="42211" y="137041"/>
                    <a:pt x="54544" y="142107"/>
                  </a:cubicBezTo>
                  <a:cubicBezTo>
                    <a:pt x="92853" y="157199"/>
                    <a:pt x="133639" y="164624"/>
                    <a:pt x="174686" y="163979"/>
                  </a:cubicBezTo>
                  <a:cubicBezTo>
                    <a:pt x="215736" y="164655"/>
                    <a:pt x="256527" y="157229"/>
                    <a:pt x="294828" y="142107"/>
                  </a:cubicBezTo>
                  <a:cubicBezTo>
                    <a:pt x="307191" y="137101"/>
                    <a:pt x="318705" y="130135"/>
                    <a:pt x="328949" y="121465"/>
                  </a:cubicBezTo>
                  <a:close/>
                  <a:moveTo>
                    <a:pt x="62474" y="41106"/>
                  </a:moveTo>
                  <a:cubicBezTo>
                    <a:pt x="98493" y="26994"/>
                    <a:pt x="136844" y="20151"/>
                    <a:pt x="175407" y="20955"/>
                  </a:cubicBezTo>
                  <a:cubicBezTo>
                    <a:pt x="266715" y="20955"/>
                    <a:pt x="330150" y="53148"/>
                    <a:pt x="330150" y="81900"/>
                  </a:cubicBezTo>
                  <a:cubicBezTo>
                    <a:pt x="330150" y="96399"/>
                    <a:pt x="314772" y="111144"/>
                    <a:pt x="288101" y="122939"/>
                  </a:cubicBezTo>
                  <a:cubicBezTo>
                    <a:pt x="252116" y="136842"/>
                    <a:pt x="213867" y="143598"/>
                    <a:pt x="175407" y="142845"/>
                  </a:cubicBezTo>
                  <a:cubicBezTo>
                    <a:pt x="84099" y="142845"/>
                    <a:pt x="20424" y="110898"/>
                    <a:pt x="20424" y="81900"/>
                  </a:cubicBezTo>
                  <a:cubicBezTo>
                    <a:pt x="20424" y="67647"/>
                    <a:pt x="35802" y="52656"/>
                    <a:pt x="62474" y="41106"/>
                  </a:cubicBezTo>
                  <a:close/>
                  <a:moveTo>
                    <a:pt x="175407" y="376794"/>
                  </a:moveTo>
                  <a:cubicBezTo>
                    <a:pt x="82658" y="376794"/>
                    <a:pt x="20424" y="344110"/>
                    <a:pt x="20424" y="313883"/>
                  </a:cubicBezTo>
                  <a:lnTo>
                    <a:pt x="20424" y="279970"/>
                  </a:lnTo>
                  <a:cubicBezTo>
                    <a:pt x="30804" y="288257"/>
                    <a:pt x="42401" y="294808"/>
                    <a:pt x="54785" y="299384"/>
                  </a:cubicBezTo>
                  <a:cubicBezTo>
                    <a:pt x="93326" y="313419"/>
                    <a:pt x="134022" y="320243"/>
                    <a:pt x="174927" y="319535"/>
                  </a:cubicBezTo>
                  <a:cubicBezTo>
                    <a:pt x="215836" y="320297"/>
                    <a:pt x="256542" y="313470"/>
                    <a:pt x="295069" y="299384"/>
                  </a:cubicBezTo>
                  <a:cubicBezTo>
                    <a:pt x="307501" y="294917"/>
                    <a:pt x="319114" y="288355"/>
                    <a:pt x="329429" y="279970"/>
                  </a:cubicBezTo>
                  <a:lnTo>
                    <a:pt x="329429" y="313883"/>
                  </a:lnTo>
                  <a:cubicBezTo>
                    <a:pt x="330150" y="344110"/>
                    <a:pt x="267917" y="376794"/>
                    <a:pt x="175407" y="376794"/>
                  </a:cubicBezTo>
                  <a:close/>
                </a:path>
              </a:pathLst>
            </a:custGeom>
            <a:solidFill>
              <a:srgbClr val="29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492" name="Google Shape;492;p50"/>
            <p:cNvSpPr txBox="1"/>
            <p:nvPr/>
          </p:nvSpPr>
          <p:spPr>
            <a:xfrm>
              <a:off x="13802438" y="4937675"/>
              <a:ext cx="2283600" cy="4110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600">
                  <a:solidFill>
                    <a:srgbClr val="5B5B5B"/>
                  </a:solidFill>
                </a:rPr>
                <a:t>COST_CENTER  = Central IT</a:t>
              </a:r>
              <a:endParaRPr sz="600">
                <a:solidFill>
                  <a:srgbClr val="5B5B5B"/>
                </a:solidFill>
              </a:endParaRPr>
            </a:p>
          </p:txBody>
        </p:sp>
        <p:grpSp>
          <p:nvGrpSpPr>
            <p:cNvPr id="493" name="Google Shape;493;p50"/>
            <p:cNvGrpSpPr/>
            <p:nvPr/>
          </p:nvGrpSpPr>
          <p:grpSpPr>
            <a:xfrm>
              <a:off x="11612849" y="4651259"/>
              <a:ext cx="636519" cy="627983"/>
              <a:chOff x="135761" y="271429"/>
              <a:chExt cx="277133" cy="292126"/>
            </a:xfrm>
          </p:grpSpPr>
          <p:sp>
            <p:nvSpPr>
              <p:cNvPr id="494" name="Google Shape;494;p50"/>
              <p:cNvSpPr/>
              <p:nvPr/>
            </p:nvSpPr>
            <p:spPr>
              <a:xfrm>
                <a:off x="192577" y="271429"/>
                <a:ext cx="161082" cy="215371"/>
              </a:xfrm>
              <a:custGeom>
                <a:avLst/>
                <a:gdLst/>
                <a:ahLst/>
                <a:cxnLst/>
                <a:rect l="l" t="t" r="r" b="b"/>
                <a:pathLst>
                  <a:path w="161082" h="215371" extrusionOk="0">
                    <a:moveTo>
                      <a:pt x="33159" y="183784"/>
                    </a:moveTo>
                    <a:cubicBezTo>
                      <a:pt x="36424" y="186671"/>
                      <a:pt x="39508" y="189755"/>
                      <a:pt x="42395" y="193020"/>
                    </a:cubicBezTo>
                    <a:cubicBezTo>
                      <a:pt x="53386" y="203180"/>
                      <a:pt x="65578" y="215372"/>
                      <a:pt x="80541" y="215372"/>
                    </a:cubicBezTo>
                    <a:cubicBezTo>
                      <a:pt x="95504" y="215372"/>
                      <a:pt x="107789" y="203180"/>
                      <a:pt x="118503" y="192558"/>
                    </a:cubicBezTo>
                    <a:cubicBezTo>
                      <a:pt x="121390" y="189293"/>
                      <a:pt x="124474" y="186209"/>
                      <a:pt x="127739" y="183322"/>
                    </a:cubicBezTo>
                    <a:cubicBezTo>
                      <a:pt x="140705" y="173059"/>
                      <a:pt x="148913" y="157944"/>
                      <a:pt x="150461" y="141481"/>
                    </a:cubicBezTo>
                    <a:cubicBezTo>
                      <a:pt x="157303" y="134392"/>
                      <a:pt x="161113" y="124916"/>
                      <a:pt x="161082" y="115065"/>
                    </a:cubicBezTo>
                    <a:lnTo>
                      <a:pt x="161082" y="109338"/>
                    </a:lnTo>
                    <a:cubicBezTo>
                      <a:pt x="161111" y="100981"/>
                      <a:pt x="158348" y="92854"/>
                      <a:pt x="153232" y="86248"/>
                    </a:cubicBezTo>
                    <a:cubicBezTo>
                      <a:pt x="152585" y="55029"/>
                      <a:pt x="145011" y="31938"/>
                      <a:pt x="130510" y="17437"/>
                    </a:cubicBezTo>
                    <a:cubicBezTo>
                      <a:pt x="117246" y="5157"/>
                      <a:pt x="99496" y="-1093"/>
                      <a:pt x="81465" y="165"/>
                    </a:cubicBezTo>
                    <a:lnTo>
                      <a:pt x="79618" y="165"/>
                    </a:lnTo>
                    <a:cubicBezTo>
                      <a:pt x="61711" y="-1115"/>
                      <a:pt x="44079" y="5108"/>
                      <a:pt x="30942" y="17344"/>
                    </a:cubicBezTo>
                    <a:cubicBezTo>
                      <a:pt x="16164" y="31845"/>
                      <a:pt x="8498" y="54936"/>
                      <a:pt x="7851" y="86063"/>
                    </a:cubicBezTo>
                    <a:cubicBezTo>
                      <a:pt x="2734" y="92670"/>
                      <a:pt x="-29" y="100797"/>
                      <a:pt x="0" y="109154"/>
                    </a:cubicBezTo>
                    <a:lnTo>
                      <a:pt x="0" y="114880"/>
                    </a:lnTo>
                    <a:cubicBezTo>
                      <a:pt x="-24" y="124803"/>
                      <a:pt x="3819" y="134345"/>
                      <a:pt x="10714" y="141481"/>
                    </a:cubicBezTo>
                    <a:cubicBezTo>
                      <a:pt x="12016" y="158081"/>
                      <a:pt x="20143" y="173399"/>
                      <a:pt x="33159" y="183784"/>
                    </a:cubicBezTo>
                    <a:close/>
                    <a:moveTo>
                      <a:pt x="22445" y="109246"/>
                    </a:moveTo>
                    <a:cubicBezTo>
                      <a:pt x="22479" y="105163"/>
                      <a:pt x="24102" y="101254"/>
                      <a:pt x="26970" y="98347"/>
                    </a:cubicBezTo>
                    <a:cubicBezTo>
                      <a:pt x="29086" y="96244"/>
                      <a:pt x="30283" y="93387"/>
                      <a:pt x="30296" y="90404"/>
                    </a:cubicBezTo>
                    <a:cubicBezTo>
                      <a:pt x="30296" y="63249"/>
                      <a:pt x="35745" y="44222"/>
                      <a:pt x="46459" y="33323"/>
                    </a:cubicBezTo>
                    <a:cubicBezTo>
                      <a:pt x="55224" y="25513"/>
                      <a:pt x="66810" y="21640"/>
                      <a:pt x="78509" y="22609"/>
                    </a:cubicBezTo>
                    <a:lnTo>
                      <a:pt x="81557" y="22609"/>
                    </a:lnTo>
                    <a:cubicBezTo>
                      <a:pt x="93590" y="21419"/>
                      <a:pt x="105575" y="25302"/>
                      <a:pt x="114623" y="33323"/>
                    </a:cubicBezTo>
                    <a:cubicBezTo>
                      <a:pt x="125338" y="44037"/>
                      <a:pt x="130787" y="63249"/>
                      <a:pt x="130787" y="90404"/>
                    </a:cubicBezTo>
                    <a:cubicBezTo>
                      <a:pt x="130800" y="93387"/>
                      <a:pt x="131996" y="96244"/>
                      <a:pt x="134112" y="98347"/>
                    </a:cubicBezTo>
                    <a:cubicBezTo>
                      <a:pt x="136998" y="101242"/>
                      <a:pt x="138623" y="105159"/>
                      <a:pt x="138638" y="109246"/>
                    </a:cubicBezTo>
                    <a:lnTo>
                      <a:pt x="138638" y="114973"/>
                    </a:lnTo>
                    <a:cubicBezTo>
                      <a:pt x="138644" y="119064"/>
                      <a:pt x="137014" y="122988"/>
                      <a:pt x="134112" y="125872"/>
                    </a:cubicBezTo>
                    <a:lnTo>
                      <a:pt x="131434" y="128550"/>
                    </a:lnTo>
                    <a:cubicBezTo>
                      <a:pt x="129318" y="130653"/>
                      <a:pt x="128122" y="133510"/>
                      <a:pt x="128109" y="136493"/>
                    </a:cubicBezTo>
                    <a:cubicBezTo>
                      <a:pt x="128159" y="147966"/>
                      <a:pt x="122994" y="158841"/>
                      <a:pt x="114069" y="166050"/>
                    </a:cubicBezTo>
                    <a:cubicBezTo>
                      <a:pt x="110052" y="169303"/>
                      <a:pt x="106257" y="172821"/>
                      <a:pt x="102709" y="176579"/>
                    </a:cubicBezTo>
                    <a:cubicBezTo>
                      <a:pt x="96151" y="183045"/>
                      <a:pt x="86268" y="192835"/>
                      <a:pt x="80541" y="192835"/>
                    </a:cubicBezTo>
                    <a:cubicBezTo>
                      <a:pt x="74815" y="192835"/>
                      <a:pt x="64932" y="183045"/>
                      <a:pt x="58651" y="176579"/>
                    </a:cubicBezTo>
                    <a:cubicBezTo>
                      <a:pt x="55103" y="172821"/>
                      <a:pt x="51307" y="169303"/>
                      <a:pt x="47290" y="166050"/>
                    </a:cubicBezTo>
                    <a:cubicBezTo>
                      <a:pt x="38365" y="158841"/>
                      <a:pt x="33200" y="147966"/>
                      <a:pt x="33251" y="136493"/>
                    </a:cubicBezTo>
                    <a:cubicBezTo>
                      <a:pt x="33238" y="133510"/>
                      <a:pt x="32042" y="130653"/>
                      <a:pt x="29926" y="128550"/>
                    </a:cubicBezTo>
                    <a:lnTo>
                      <a:pt x="27248" y="125872"/>
                    </a:lnTo>
                    <a:cubicBezTo>
                      <a:pt x="24362" y="122977"/>
                      <a:pt x="22736" y="119060"/>
                      <a:pt x="22722" y="11497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495" name="Google Shape;495;p50"/>
              <p:cNvSpPr/>
              <p:nvPr/>
            </p:nvSpPr>
            <p:spPr>
              <a:xfrm>
                <a:off x="226438" y="311517"/>
                <a:ext cx="93878" cy="48561"/>
              </a:xfrm>
              <a:custGeom>
                <a:avLst/>
                <a:gdLst/>
                <a:ahLst/>
                <a:cxnLst/>
                <a:rect l="l" t="t" r="r" b="b"/>
                <a:pathLst>
                  <a:path w="93878" h="48561" extrusionOk="0">
                    <a:moveTo>
                      <a:pt x="6318" y="48561"/>
                    </a:moveTo>
                    <a:cubicBezTo>
                      <a:pt x="7309" y="48567"/>
                      <a:pt x="8289" y="48347"/>
                      <a:pt x="9181" y="47914"/>
                    </a:cubicBezTo>
                    <a:cubicBezTo>
                      <a:pt x="19878" y="43527"/>
                      <a:pt x="27794" y="34236"/>
                      <a:pt x="30424" y="22976"/>
                    </a:cubicBezTo>
                    <a:cubicBezTo>
                      <a:pt x="46134" y="36504"/>
                      <a:pt x="65960" y="44317"/>
                      <a:pt x="86674" y="45143"/>
                    </a:cubicBezTo>
                    <a:cubicBezTo>
                      <a:pt x="90653" y="45143"/>
                      <a:pt x="93878" y="41918"/>
                      <a:pt x="93878" y="37939"/>
                    </a:cubicBezTo>
                    <a:cubicBezTo>
                      <a:pt x="93878" y="33960"/>
                      <a:pt x="90653" y="30735"/>
                      <a:pt x="86674" y="30735"/>
                    </a:cubicBezTo>
                    <a:cubicBezTo>
                      <a:pt x="54624" y="30735"/>
                      <a:pt x="29686" y="3026"/>
                      <a:pt x="29501" y="2471"/>
                    </a:cubicBezTo>
                    <a:cubicBezTo>
                      <a:pt x="26836" y="-551"/>
                      <a:pt x="22225" y="-842"/>
                      <a:pt x="19202" y="1823"/>
                    </a:cubicBezTo>
                    <a:cubicBezTo>
                      <a:pt x="17167" y="3618"/>
                      <a:pt x="16296" y="6393"/>
                      <a:pt x="16939" y="9029"/>
                    </a:cubicBezTo>
                    <a:cubicBezTo>
                      <a:pt x="19117" y="19849"/>
                      <a:pt x="13520" y="30735"/>
                      <a:pt x="3454" y="35261"/>
                    </a:cubicBezTo>
                    <a:cubicBezTo>
                      <a:pt x="57" y="37332"/>
                      <a:pt x="-1017" y="41765"/>
                      <a:pt x="1055" y="45162"/>
                    </a:cubicBezTo>
                    <a:cubicBezTo>
                      <a:pt x="2198" y="47039"/>
                      <a:pt x="4137" y="48290"/>
                      <a:pt x="6318" y="48561"/>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496" name="Google Shape;496;p50"/>
              <p:cNvSpPr/>
              <p:nvPr/>
            </p:nvSpPr>
            <p:spPr>
              <a:xfrm>
                <a:off x="135761" y="479508"/>
                <a:ext cx="277133" cy="84047"/>
              </a:xfrm>
              <a:custGeom>
                <a:avLst/>
                <a:gdLst/>
                <a:ahLst/>
                <a:cxnLst/>
                <a:rect l="l" t="t" r="r" b="b"/>
                <a:pathLst>
                  <a:path w="277133" h="84047" extrusionOk="0">
                    <a:moveTo>
                      <a:pt x="9526" y="83863"/>
                    </a:moveTo>
                    <a:lnTo>
                      <a:pt x="11281" y="83863"/>
                    </a:lnTo>
                    <a:cubicBezTo>
                      <a:pt x="16735" y="83901"/>
                      <a:pt x="21419" y="79997"/>
                      <a:pt x="22365" y="74626"/>
                    </a:cubicBezTo>
                    <a:cubicBezTo>
                      <a:pt x="22827" y="71671"/>
                      <a:pt x="23196" y="68161"/>
                      <a:pt x="23566" y="64374"/>
                    </a:cubicBezTo>
                    <a:cubicBezTo>
                      <a:pt x="24151" y="57245"/>
                      <a:pt x="25294" y="50173"/>
                      <a:pt x="26983" y="43223"/>
                    </a:cubicBezTo>
                    <a:cubicBezTo>
                      <a:pt x="43447" y="34972"/>
                      <a:pt x="60718" y="28441"/>
                      <a:pt x="78522" y="23734"/>
                    </a:cubicBezTo>
                    <a:lnTo>
                      <a:pt x="131077" y="69916"/>
                    </a:lnTo>
                    <a:cubicBezTo>
                      <a:pt x="133074" y="71654"/>
                      <a:pt x="135634" y="72606"/>
                      <a:pt x="138281" y="72594"/>
                    </a:cubicBezTo>
                    <a:lnTo>
                      <a:pt x="139574" y="72594"/>
                    </a:lnTo>
                    <a:cubicBezTo>
                      <a:pt x="142286" y="72661"/>
                      <a:pt x="144924" y="71704"/>
                      <a:pt x="146964" y="69916"/>
                    </a:cubicBezTo>
                    <a:lnTo>
                      <a:pt x="199518" y="23734"/>
                    </a:lnTo>
                    <a:cubicBezTo>
                      <a:pt x="217165" y="28426"/>
                      <a:pt x="234282" y="34926"/>
                      <a:pt x="250596" y="43130"/>
                    </a:cubicBezTo>
                    <a:cubicBezTo>
                      <a:pt x="252314" y="50512"/>
                      <a:pt x="253457" y="58016"/>
                      <a:pt x="254013" y="65575"/>
                    </a:cubicBezTo>
                    <a:cubicBezTo>
                      <a:pt x="254013" y="68900"/>
                      <a:pt x="254660" y="71948"/>
                      <a:pt x="255029" y="74811"/>
                    </a:cubicBezTo>
                    <a:cubicBezTo>
                      <a:pt x="255976" y="80182"/>
                      <a:pt x="260660" y="84085"/>
                      <a:pt x="266113" y="84047"/>
                    </a:cubicBezTo>
                    <a:lnTo>
                      <a:pt x="267775" y="84047"/>
                    </a:lnTo>
                    <a:cubicBezTo>
                      <a:pt x="273803" y="83009"/>
                      <a:pt x="277903" y="77353"/>
                      <a:pt x="277012" y="71301"/>
                    </a:cubicBezTo>
                    <a:cubicBezTo>
                      <a:pt x="277012" y="69084"/>
                      <a:pt x="276365" y="66406"/>
                      <a:pt x="276088" y="63358"/>
                    </a:cubicBezTo>
                    <a:cubicBezTo>
                      <a:pt x="275483" y="53146"/>
                      <a:pt x="273558" y="43056"/>
                      <a:pt x="270361" y="33340"/>
                    </a:cubicBezTo>
                    <a:cubicBezTo>
                      <a:pt x="268606" y="29091"/>
                      <a:pt x="264542" y="19208"/>
                      <a:pt x="199426" y="643"/>
                    </a:cubicBezTo>
                    <a:cubicBezTo>
                      <a:pt x="195753" y="-442"/>
                      <a:pt x="191778" y="429"/>
                      <a:pt x="188897" y="2952"/>
                    </a:cubicBezTo>
                    <a:lnTo>
                      <a:pt x="138558" y="47010"/>
                    </a:lnTo>
                    <a:lnTo>
                      <a:pt x="88220" y="2767"/>
                    </a:lnTo>
                    <a:cubicBezTo>
                      <a:pt x="85339" y="244"/>
                      <a:pt x="81364" y="-627"/>
                      <a:pt x="77691" y="458"/>
                    </a:cubicBezTo>
                    <a:cubicBezTo>
                      <a:pt x="13036" y="18931"/>
                      <a:pt x="8510" y="28906"/>
                      <a:pt x="6756" y="33155"/>
                    </a:cubicBezTo>
                    <a:cubicBezTo>
                      <a:pt x="3683" y="42452"/>
                      <a:pt x="1820" y="52107"/>
                      <a:pt x="1214" y="61880"/>
                    </a:cubicBezTo>
                    <a:cubicBezTo>
                      <a:pt x="1214" y="65298"/>
                      <a:pt x="567" y="68438"/>
                      <a:pt x="105" y="71116"/>
                    </a:cubicBezTo>
                    <a:cubicBezTo>
                      <a:pt x="-726" y="77216"/>
                      <a:pt x="3451" y="82868"/>
                      <a:pt x="9526" y="8386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grpSp>
        <p:sp>
          <p:nvSpPr>
            <p:cNvPr id="497" name="Google Shape;497;p50"/>
            <p:cNvSpPr txBox="1"/>
            <p:nvPr/>
          </p:nvSpPr>
          <p:spPr>
            <a:xfrm>
              <a:off x="11207113" y="3994475"/>
              <a:ext cx="2283600" cy="4110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600">
                  <a:solidFill>
                    <a:srgbClr val="5B5B5B"/>
                  </a:solidFill>
                </a:rPr>
                <a:t>COST_CENTER  = Finance</a:t>
              </a:r>
              <a:endParaRPr sz="600">
                <a:solidFill>
                  <a:srgbClr val="5B5B5B"/>
                </a:solidFill>
              </a:endParaRPr>
            </a:p>
          </p:txBody>
        </p:sp>
        <p:sp>
          <p:nvSpPr>
            <p:cNvPr id="498" name="Google Shape;498;p50"/>
            <p:cNvSpPr txBox="1"/>
            <p:nvPr/>
          </p:nvSpPr>
          <p:spPr>
            <a:xfrm>
              <a:off x="11071463" y="5343025"/>
              <a:ext cx="2283600" cy="4110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600">
                  <a:solidFill>
                    <a:srgbClr val="5B5B5B"/>
                  </a:solidFill>
                </a:rPr>
                <a:t>COST_CENTER  = Marketing</a:t>
              </a:r>
              <a:endParaRPr sz="600">
                <a:solidFill>
                  <a:srgbClr val="5B5B5B"/>
                </a:solidFill>
              </a:endParaRPr>
            </a:p>
          </p:txBody>
        </p:sp>
        <p:cxnSp>
          <p:nvCxnSpPr>
            <p:cNvPr id="499" name="Google Shape;499;p50"/>
            <p:cNvCxnSpPr/>
            <p:nvPr/>
          </p:nvCxnSpPr>
          <p:spPr>
            <a:xfrm rot="10800000" flipH="1">
              <a:off x="12412675" y="4592900"/>
              <a:ext cx="1944600" cy="474900"/>
            </a:xfrm>
            <a:prstGeom prst="bentConnector3">
              <a:avLst>
                <a:gd name="adj1" fmla="val 50000"/>
              </a:avLst>
            </a:prstGeom>
            <a:noFill/>
            <a:ln w="19050" cap="flat" cmpd="sng">
              <a:solidFill>
                <a:schemeClr val="dk2"/>
              </a:solidFill>
              <a:prstDash val="solid"/>
              <a:round/>
              <a:headEnd type="none" w="med" len="med"/>
              <a:tailEnd type="triangle" w="med" len="med"/>
            </a:ln>
          </p:spPr>
        </p:cxnSp>
        <p:cxnSp>
          <p:nvCxnSpPr>
            <p:cNvPr id="500" name="Google Shape;500;p50"/>
            <p:cNvCxnSpPr/>
            <p:nvPr/>
          </p:nvCxnSpPr>
          <p:spPr>
            <a:xfrm>
              <a:off x="12531425" y="3627900"/>
              <a:ext cx="1840800" cy="668100"/>
            </a:xfrm>
            <a:prstGeom prst="bentConnector3">
              <a:avLst>
                <a:gd name="adj1" fmla="val 50000"/>
              </a:avLst>
            </a:prstGeom>
            <a:noFill/>
            <a:ln w="19050" cap="flat" cmpd="sng">
              <a:solidFill>
                <a:schemeClr val="dk2"/>
              </a:solidFill>
              <a:prstDash val="solid"/>
              <a:round/>
              <a:headEnd type="none" w="med" len="med"/>
              <a:tailEnd type="triangle" w="med" len="med"/>
            </a:ln>
          </p:spPr>
        </p:cxnSp>
      </p:grpSp>
      <p:grpSp>
        <p:nvGrpSpPr>
          <p:cNvPr id="501" name="Google Shape;501;p50"/>
          <p:cNvGrpSpPr/>
          <p:nvPr/>
        </p:nvGrpSpPr>
        <p:grpSpPr>
          <a:xfrm>
            <a:off x="4947519" y="3316161"/>
            <a:ext cx="3820950" cy="1237239"/>
            <a:chOff x="10333713" y="6498722"/>
            <a:chExt cx="7641900" cy="2474478"/>
          </a:xfrm>
        </p:grpSpPr>
        <p:sp>
          <p:nvSpPr>
            <p:cNvPr id="502" name="Google Shape;502;p50"/>
            <p:cNvSpPr txBox="1"/>
            <p:nvPr/>
          </p:nvSpPr>
          <p:spPr>
            <a:xfrm>
              <a:off x="10333713" y="8234300"/>
              <a:ext cx="7641900" cy="7389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endParaRPr sz="1800">
                <a:solidFill>
                  <a:srgbClr val="5B5B5B"/>
                </a:solidFill>
              </a:endParaRPr>
            </a:p>
          </p:txBody>
        </p:sp>
        <p:grpSp>
          <p:nvGrpSpPr>
            <p:cNvPr id="503" name="Google Shape;503;p50"/>
            <p:cNvGrpSpPr/>
            <p:nvPr/>
          </p:nvGrpSpPr>
          <p:grpSpPr>
            <a:xfrm>
              <a:off x="11270636" y="6498722"/>
              <a:ext cx="636519" cy="627983"/>
              <a:chOff x="135761" y="271429"/>
              <a:chExt cx="277133" cy="292126"/>
            </a:xfrm>
          </p:grpSpPr>
          <p:sp>
            <p:nvSpPr>
              <p:cNvPr id="504" name="Google Shape;504;p50"/>
              <p:cNvSpPr/>
              <p:nvPr/>
            </p:nvSpPr>
            <p:spPr>
              <a:xfrm>
                <a:off x="192577" y="271429"/>
                <a:ext cx="161082" cy="215371"/>
              </a:xfrm>
              <a:custGeom>
                <a:avLst/>
                <a:gdLst/>
                <a:ahLst/>
                <a:cxnLst/>
                <a:rect l="l" t="t" r="r" b="b"/>
                <a:pathLst>
                  <a:path w="161082" h="215371" extrusionOk="0">
                    <a:moveTo>
                      <a:pt x="33159" y="183784"/>
                    </a:moveTo>
                    <a:cubicBezTo>
                      <a:pt x="36424" y="186671"/>
                      <a:pt x="39508" y="189755"/>
                      <a:pt x="42395" y="193020"/>
                    </a:cubicBezTo>
                    <a:cubicBezTo>
                      <a:pt x="53386" y="203180"/>
                      <a:pt x="65578" y="215372"/>
                      <a:pt x="80541" y="215372"/>
                    </a:cubicBezTo>
                    <a:cubicBezTo>
                      <a:pt x="95504" y="215372"/>
                      <a:pt x="107789" y="203180"/>
                      <a:pt x="118503" y="192558"/>
                    </a:cubicBezTo>
                    <a:cubicBezTo>
                      <a:pt x="121390" y="189293"/>
                      <a:pt x="124474" y="186209"/>
                      <a:pt x="127739" y="183322"/>
                    </a:cubicBezTo>
                    <a:cubicBezTo>
                      <a:pt x="140705" y="173059"/>
                      <a:pt x="148913" y="157944"/>
                      <a:pt x="150461" y="141481"/>
                    </a:cubicBezTo>
                    <a:cubicBezTo>
                      <a:pt x="157303" y="134392"/>
                      <a:pt x="161113" y="124916"/>
                      <a:pt x="161082" y="115065"/>
                    </a:cubicBezTo>
                    <a:lnTo>
                      <a:pt x="161082" y="109338"/>
                    </a:lnTo>
                    <a:cubicBezTo>
                      <a:pt x="161111" y="100981"/>
                      <a:pt x="158348" y="92854"/>
                      <a:pt x="153232" y="86248"/>
                    </a:cubicBezTo>
                    <a:cubicBezTo>
                      <a:pt x="152585" y="55029"/>
                      <a:pt x="145011" y="31938"/>
                      <a:pt x="130510" y="17437"/>
                    </a:cubicBezTo>
                    <a:cubicBezTo>
                      <a:pt x="117246" y="5157"/>
                      <a:pt x="99496" y="-1093"/>
                      <a:pt x="81465" y="165"/>
                    </a:cubicBezTo>
                    <a:lnTo>
                      <a:pt x="79618" y="165"/>
                    </a:lnTo>
                    <a:cubicBezTo>
                      <a:pt x="61711" y="-1115"/>
                      <a:pt x="44079" y="5108"/>
                      <a:pt x="30942" y="17344"/>
                    </a:cubicBezTo>
                    <a:cubicBezTo>
                      <a:pt x="16164" y="31845"/>
                      <a:pt x="8498" y="54936"/>
                      <a:pt x="7851" y="86063"/>
                    </a:cubicBezTo>
                    <a:cubicBezTo>
                      <a:pt x="2734" y="92670"/>
                      <a:pt x="-29" y="100797"/>
                      <a:pt x="0" y="109154"/>
                    </a:cubicBezTo>
                    <a:lnTo>
                      <a:pt x="0" y="114880"/>
                    </a:lnTo>
                    <a:cubicBezTo>
                      <a:pt x="-24" y="124803"/>
                      <a:pt x="3819" y="134345"/>
                      <a:pt x="10714" y="141481"/>
                    </a:cubicBezTo>
                    <a:cubicBezTo>
                      <a:pt x="12016" y="158081"/>
                      <a:pt x="20143" y="173399"/>
                      <a:pt x="33159" y="183784"/>
                    </a:cubicBezTo>
                    <a:close/>
                    <a:moveTo>
                      <a:pt x="22445" y="109246"/>
                    </a:moveTo>
                    <a:cubicBezTo>
                      <a:pt x="22479" y="105163"/>
                      <a:pt x="24102" y="101254"/>
                      <a:pt x="26970" y="98347"/>
                    </a:cubicBezTo>
                    <a:cubicBezTo>
                      <a:pt x="29086" y="96244"/>
                      <a:pt x="30283" y="93387"/>
                      <a:pt x="30296" y="90404"/>
                    </a:cubicBezTo>
                    <a:cubicBezTo>
                      <a:pt x="30296" y="63249"/>
                      <a:pt x="35745" y="44222"/>
                      <a:pt x="46459" y="33323"/>
                    </a:cubicBezTo>
                    <a:cubicBezTo>
                      <a:pt x="55224" y="25513"/>
                      <a:pt x="66810" y="21640"/>
                      <a:pt x="78509" y="22609"/>
                    </a:cubicBezTo>
                    <a:lnTo>
                      <a:pt x="81557" y="22609"/>
                    </a:lnTo>
                    <a:cubicBezTo>
                      <a:pt x="93590" y="21419"/>
                      <a:pt x="105575" y="25302"/>
                      <a:pt x="114623" y="33323"/>
                    </a:cubicBezTo>
                    <a:cubicBezTo>
                      <a:pt x="125338" y="44037"/>
                      <a:pt x="130787" y="63249"/>
                      <a:pt x="130787" y="90404"/>
                    </a:cubicBezTo>
                    <a:cubicBezTo>
                      <a:pt x="130800" y="93387"/>
                      <a:pt x="131996" y="96244"/>
                      <a:pt x="134112" y="98347"/>
                    </a:cubicBezTo>
                    <a:cubicBezTo>
                      <a:pt x="136998" y="101242"/>
                      <a:pt x="138623" y="105159"/>
                      <a:pt x="138638" y="109246"/>
                    </a:cubicBezTo>
                    <a:lnTo>
                      <a:pt x="138638" y="114973"/>
                    </a:lnTo>
                    <a:cubicBezTo>
                      <a:pt x="138644" y="119064"/>
                      <a:pt x="137014" y="122988"/>
                      <a:pt x="134112" y="125872"/>
                    </a:cubicBezTo>
                    <a:lnTo>
                      <a:pt x="131434" y="128550"/>
                    </a:lnTo>
                    <a:cubicBezTo>
                      <a:pt x="129318" y="130653"/>
                      <a:pt x="128122" y="133510"/>
                      <a:pt x="128109" y="136493"/>
                    </a:cubicBezTo>
                    <a:cubicBezTo>
                      <a:pt x="128159" y="147966"/>
                      <a:pt x="122994" y="158841"/>
                      <a:pt x="114069" y="166050"/>
                    </a:cubicBezTo>
                    <a:cubicBezTo>
                      <a:pt x="110052" y="169303"/>
                      <a:pt x="106257" y="172821"/>
                      <a:pt x="102709" y="176579"/>
                    </a:cubicBezTo>
                    <a:cubicBezTo>
                      <a:pt x="96151" y="183045"/>
                      <a:pt x="86268" y="192835"/>
                      <a:pt x="80541" y="192835"/>
                    </a:cubicBezTo>
                    <a:cubicBezTo>
                      <a:pt x="74815" y="192835"/>
                      <a:pt x="64932" y="183045"/>
                      <a:pt x="58651" y="176579"/>
                    </a:cubicBezTo>
                    <a:cubicBezTo>
                      <a:pt x="55103" y="172821"/>
                      <a:pt x="51307" y="169303"/>
                      <a:pt x="47290" y="166050"/>
                    </a:cubicBezTo>
                    <a:cubicBezTo>
                      <a:pt x="38365" y="158841"/>
                      <a:pt x="33200" y="147966"/>
                      <a:pt x="33251" y="136493"/>
                    </a:cubicBezTo>
                    <a:cubicBezTo>
                      <a:pt x="33238" y="133510"/>
                      <a:pt x="32042" y="130653"/>
                      <a:pt x="29926" y="128550"/>
                    </a:cubicBezTo>
                    <a:lnTo>
                      <a:pt x="27248" y="125872"/>
                    </a:lnTo>
                    <a:cubicBezTo>
                      <a:pt x="24362" y="122977"/>
                      <a:pt x="22736" y="119060"/>
                      <a:pt x="22722" y="11497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505" name="Google Shape;505;p50"/>
              <p:cNvSpPr/>
              <p:nvPr/>
            </p:nvSpPr>
            <p:spPr>
              <a:xfrm>
                <a:off x="226438" y="311517"/>
                <a:ext cx="93878" cy="48561"/>
              </a:xfrm>
              <a:custGeom>
                <a:avLst/>
                <a:gdLst/>
                <a:ahLst/>
                <a:cxnLst/>
                <a:rect l="l" t="t" r="r" b="b"/>
                <a:pathLst>
                  <a:path w="93878" h="48561" extrusionOk="0">
                    <a:moveTo>
                      <a:pt x="6318" y="48561"/>
                    </a:moveTo>
                    <a:cubicBezTo>
                      <a:pt x="7309" y="48567"/>
                      <a:pt x="8289" y="48347"/>
                      <a:pt x="9181" y="47914"/>
                    </a:cubicBezTo>
                    <a:cubicBezTo>
                      <a:pt x="19878" y="43527"/>
                      <a:pt x="27794" y="34236"/>
                      <a:pt x="30424" y="22976"/>
                    </a:cubicBezTo>
                    <a:cubicBezTo>
                      <a:pt x="46134" y="36504"/>
                      <a:pt x="65960" y="44317"/>
                      <a:pt x="86674" y="45143"/>
                    </a:cubicBezTo>
                    <a:cubicBezTo>
                      <a:pt x="90653" y="45143"/>
                      <a:pt x="93878" y="41918"/>
                      <a:pt x="93878" y="37939"/>
                    </a:cubicBezTo>
                    <a:cubicBezTo>
                      <a:pt x="93878" y="33960"/>
                      <a:pt x="90653" y="30735"/>
                      <a:pt x="86674" y="30735"/>
                    </a:cubicBezTo>
                    <a:cubicBezTo>
                      <a:pt x="54624" y="30735"/>
                      <a:pt x="29686" y="3026"/>
                      <a:pt x="29501" y="2471"/>
                    </a:cubicBezTo>
                    <a:cubicBezTo>
                      <a:pt x="26836" y="-551"/>
                      <a:pt x="22225" y="-842"/>
                      <a:pt x="19202" y="1823"/>
                    </a:cubicBezTo>
                    <a:cubicBezTo>
                      <a:pt x="17167" y="3618"/>
                      <a:pt x="16296" y="6393"/>
                      <a:pt x="16939" y="9029"/>
                    </a:cubicBezTo>
                    <a:cubicBezTo>
                      <a:pt x="19117" y="19849"/>
                      <a:pt x="13520" y="30735"/>
                      <a:pt x="3454" y="35261"/>
                    </a:cubicBezTo>
                    <a:cubicBezTo>
                      <a:pt x="57" y="37332"/>
                      <a:pt x="-1017" y="41765"/>
                      <a:pt x="1055" y="45162"/>
                    </a:cubicBezTo>
                    <a:cubicBezTo>
                      <a:pt x="2198" y="47039"/>
                      <a:pt x="4137" y="48290"/>
                      <a:pt x="6318" y="48561"/>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506" name="Google Shape;506;p50"/>
              <p:cNvSpPr/>
              <p:nvPr/>
            </p:nvSpPr>
            <p:spPr>
              <a:xfrm>
                <a:off x="135761" y="479508"/>
                <a:ext cx="277133" cy="84047"/>
              </a:xfrm>
              <a:custGeom>
                <a:avLst/>
                <a:gdLst/>
                <a:ahLst/>
                <a:cxnLst/>
                <a:rect l="l" t="t" r="r" b="b"/>
                <a:pathLst>
                  <a:path w="277133" h="84047" extrusionOk="0">
                    <a:moveTo>
                      <a:pt x="9526" y="83863"/>
                    </a:moveTo>
                    <a:lnTo>
                      <a:pt x="11281" y="83863"/>
                    </a:lnTo>
                    <a:cubicBezTo>
                      <a:pt x="16735" y="83901"/>
                      <a:pt x="21419" y="79997"/>
                      <a:pt x="22365" y="74626"/>
                    </a:cubicBezTo>
                    <a:cubicBezTo>
                      <a:pt x="22827" y="71671"/>
                      <a:pt x="23196" y="68161"/>
                      <a:pt x="23566" y="64374"/>
                    </a:cubicBezTo>
                    <a:cubicBezTo>
                      <a:pt x="24151" y="57245"/>
                      <a:pt x="25294" y="50173"/>
                      <a:pt x="26983" y="43223"/>
                    </a:cubicBezTo>
                    <a:cubicBezTo>
                      <a:pt x="43447" y="34972"/>
                      <a:pt x="60718" y="28441"/>
                      <a:pt x="78522" y="23734"/>
                    </a:cubicBezTo>
                    <a:lnTo>
                      <a:pt x="131077" y="69916"/>
                    </a:lnTo>
                    <a:cubicBezTo>
                      <a:pt x="133074" y="71654"/>
                      <a:pt x="135634" y="72606"/>
                      <a:pt x="138281" y="72594"/>
                    </a:cubicBezTo>
                    <a:lnTo>
                      <a:pt x="139574" y="72594"/>
                    </a:lnTo>
                    <a:cubicBezTo>
                      <a:pt x="142286" y="72661"/>
                      <a:pt x="144924" y="71704"/>
                      <a:pt x="146964" y="69916"/>
                    </a:cubicBezTo>
                    <a:lnTo>
                      <a:pt x="199518" y="23734"/>
                    </a:lnTo>
                    <a:cubicBezTo>
                      <a:pt x="217165" y="28426"/>
                      <a:pt x="234282" y="34926"/>
                      <a:pt x="250596" y="43130"/>
                    </a:cubicBezTo>
                    <a:cubicBezTo>
                      <a:pt x="252314" y="50512"/>
                      <a:pt x="253457" y="58016"/>
                      <a:pt x="254013" y="65575"/>
                    </a:cubicBezTo>
                    <a:cubicBezTo>
                      <a:pt x="254013" y="68900"/>
                      <a:pt x="254660" y="71948"/>
                      <a:pt x="255029" y="74811"/>
                    </a:cubicBezTo>
                    <a:cubicBezTo>
                      <a:pt x="255976" y="80182"/>
                      <a:pt x="260660" y="84085"/>
                      <a:pt x="266113" y="84047"/>
                    </a:cubicBezTo>
                    <a:lnTo>
                      <a:pt x="267775" y="84047"/>
                    </a:lnTo>
                    <a:cubicBezTo>
                      <a:pt x="273803" y="83009"/>
                      <a:pt x="277903" y="77353"/>
                      <a:pt x="277012" y="71301"/>
                    </a:cubicBezTo>
                    <a:cubicBezTo>
                      <a:pt x="277012" y="69084"/>
                      <a:pt x="276365" y="66406"/>
                      <a:pt x="276088" y="63358"/>
                    </a:cubicBezTo>
                    <a:cubicBezTo>
                      <a:pt x="275483" y="53146"/>
                      <a:pt x="273558" y="43056"/>
                      <a:pt x="270361" y="33340"/>
                    </a:cubicBezTo>
                    <a:cubicBezTo>
                      <a:pt x="268606" y="29091"/>
                      <a:pt x="264542" y="19208"/>
                      <a:pt x="199426" y="643"/>
                    </a:cubicBezTo>
                    <a:cubicBezTo>
                      <a:pt x="195753" y="-442"/>
                      <a:pt x="191778" y="429"/>
                      <a:pt x="188897" y="2952"/>
                    </a:cubicBezTo>
                    <a:lnTo>
                      <a:pt x="138558" y="47010"/>
                    </a:lnTo>
                    <a:lnTo>
                      <a:pt x="88220" y="2767"/>
                    </a:lnTo>
                    <a:cubicBezTo>
                      <a:pt x="85339" y="244"/>
                      <a:pt x="81364" y="-627"/>
                      <a:pt x="77691" y="458"/>
                    </a:cubicBezTo>
                    <a:cubicBezTo>
                      <a:pt x="13036" y="18931"/>
                      <a:pt x="8510" y="28906"/>
                      <a:pt x="6756" y="33155"/>
                    </a:cubicBezTo>
                    <a:cubicBezTo>
                      <a:pt x="3683" y="42452"/>
                      <a:pt x="1820" y="52107"/>
                      <a:pt x="1214" y="61880"/>
                    </a:cubicBezTo>
                    <a:cubicBezTo>
                      <a:pt x="1214" y="65298"/>
                      <a:pt x="567" y="68438"/>
                      <a:pt x="105" y="71116"/>
                    </a:cubicBezTo>
                    <a:cubicBezTo>
                      <a:pt x="-726" y="77216"/>
                      <a:pt x="3451" y="82868"/>
                      <a:pt x="9526" y="8386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grpSp>
        <p:sp>
          <p:nvSpPr>
            <p:cNvPr id="507" name="Google Shape;507;p50"/>
            <p:cNvSpPr/>
            <p:nvPr/>
          </p:nvSpPr>
          <p:spPr>
            <a:xfrm>
              <a:off x="15527126" y="7146125"/>
              <a:ext cx="877311" cy="943047"/>
            </a:xfrm>
            <a:custGeom>
              <a:avLst/>
              <a:gdLst/>
              <a:ahLst/>
              <a:cxnLst/>
              <a:rect l="l" t="t" r="r" b="b"/>
              <a:pathLst>
                <a:path w="350574" h="397491" extrusionOk="0">
                  <a:moveTo>
                    <a:pt x="350574" y="81408"/>
                  </a:moveTo>
                  <a:cubicBezTo>
                    <a:pt x="350574" y="56834"/>
                    <a:pt x="331111" y="36929"/>
                    <a:pt x="296030" y="21938"/>
                  </a:cubicBezTo>
                  <a:cubicBezTo>
                    <a:pt x="257611" y="6639"/>
                    <a:pt x="216627" y="-792"/>
                    <a:pt x="175407" y="67"/>
                  </a:cubicBezTo>
                  <a:cubicBezTo>
                    <a:pt x="134351" y="-696"/>
                    <a:pt x="93543" y="6733"/>
                    <a:pt x="55265" y="21938"/>
                  </a:cubicBezTo>
                  <a:cubicBezTo>
                    <a:pt x="19703" y="36929"/>
                    <a:pt x="0" y="58063"/>
                    <a:pt x="0" y="81408"/>
                  </a:cubicBezTo>
                  <a:lnTo>
                    <a:pt x="0" y="81408"/>
                  </a:lnTo>
                  <a:lnTo>
                    <a:pt x="0" y="313637"/>
                  </a:lnTo>
                  <a:lnTo>
                    <a:pt x="0" y="313637"/>
                  </a:lnTo>
                  <a:cubicBezTo>
                    <a:pt x="0" y="338212"/>
                    <a:pt x="19463" y="359838"/>
                    <a:pt x="54544" y="375319"/>
                  </a:cubicBezTo>
                  <a:cubicBezTo>
                    <a:pt x="92792" y="390659"/>
                    <a:pt x="133610" y="398171"/>
                    <a:pt x="174686" y="397436"/>
                  </a:cubicBezTo>
                  <a:cubicBezTo>
                    <a:pt x="215766" y="398218"/>
                    <a:pt x="256592" y="390701"/>
                    <a:pt x="294828" y="375319"/>
                  </a:cubicBezTo>
                  <a:cubicBezTo>
                    <a:pt x="330150" y="359838"/>
                    <a:pt x="349373" y="337966"/>
                    <a:pt x="349373" y="313637"/>
                  </a:cubicBezTo>
                  <a:lnTo>
                    <a:pt x="349373" y="81654"/>
                  </a:lnTo>
                  <a:close/>
                  <a:moveTo>
                    <a:pt x="330150" y="243109"/>
                  </a:moveTo>
                  <a:cubicBezTo>
                    <a:pt x="330150" y="255642"/>
                    <a:pt x="314532" y="269649"/>
                    <a:pt x="288341" y="279970"/>
                  </a:cubicBezTo>
                  <a:cubicBezTo>
                    <a:pt x="252096" y="293071"/>
                    <a:pt x="213842" y="299399"/>
                    <a:pt x="175407" y="298647"/>
                  </a:cubicBezTo>
                  <a:cubicBezTo>
                    <a:pt x="136893" y="299416"/>
                    <a:pt x="98557" y="293091"/>
                    <a:pt x="62234" y="279970"/>
                  </a:cubicBezTo>
                  <a:cubicBezTo>
                    <a:pt x="36043" y="270386"/>
                    <a:pt x="20424" y="255642"/>
                    <a:pt x="20424" y="243109"/>
                  </a:cubicBezTo>
                  <a:lnTo>
                    <a:pt x="20424" y="201823"/>
                  </a:lnTo>
                  <a:cubicBezTo>
                    <a:pt x="30916" y="210071"/>
                    <a:pt x="42586" y="216619"/>
                    <a:pt x="55025" y="221237"/>
                  </a:cubicBezTo>
                  <a:cubicBezTo>
                    <a:pt x="93635" y="234947"/>
                    <a:pt x="134302" y="241601"/>
                    <a:pt x="175167" y="240897"/>
                  </a:cubicBezTo>
                  <a:cubicBezTo>
                    <a:pt x="216029" y="241560"/>
                    <a:pt x="256691" y="234907"/>
                    <a:pt x="295309" y="221237"/>
                  </a:cubicBezTo>
                  <a:cubicBezTo>
                    <a:pt x="307621" y="216717"/>
                    <a:pt x="319203" y="210339"/>
                    <a:pt x="329670" y="202315"/>
                  </a:cubicBezTo>
                  <a:close/>
                  <a:moveTo>
                    <a:pt x="330150" y="164962"/>
                  </a:moveTo>
                  <a:cubicBezTo>
                    <a:pt x="330150" y="177495"/>
                    <a:pt x="314532" y="191011"/>
                    <a:pt x="288341" y="201332"/>
                  </a:cubicBezTo>
                  <a:cubicBezTo>
                    <a:pt x="251998" y="213966"/>
                    <a:pt x="213784" y="220036"/>
                    <a:pt x="175407" y="219271"/>
                  </a:cubicBezTo>
                  <a:cubicBezTo>
                    <a:pt x="84099" y="219271"/>
                    <a:pt x="20424" y="190765"/>
                    <a:pt x="20424" y="164962"/>
                  </a:cubicBezTo>
                  <a:lnTo>
                    <a:pt x="20424" y="121465"/>
                  </a:lnTo>
                  <a:cubicBezTo>
                    <a:pt x="30705" y="130080"/>
                    <a:pt x="42211" y="137041"/>
                    <a:pt x="54544" y="142107"/>
                  </a:cubicBezTo>
                  <a:cubicBezTo>
                    <a:pt x="92853" y="157199"/>
                    <a:pt x="133639" y="164624"/>
                    <a:pt x="174686" y="163979"/>
                  </a:cubicBezTo>
                  <a:cubicBezTo>
                    <a:pt x="215736" y="164655"/>
                    <a:pt x="256527" y="157229"/>
                    <a:pt x="294828" y="142107"/>
                  </a:cubicBezTo>
                  <a:cubicBezTo>
                    <a:pt x="307191" y="137101"/>
                    <a:pt x="318705" y="130135"/>
                    <a:pt x="328949" y="121465"/>
                  </a:cubicBezTo>
                  <a:close/>
                  <a:moveTo>
                    <a:pt x="62474" y="41106"/>
                  </a:moveTo>
                  <a:cubicBezTo>
                    <a:pt x="98493" y="26994"/>
                    <a:pt x="136844" y="20151"/>
                    <a:pt x="175407" y="20955"/>
                  </a:cubicBezTo>
                  <a:cubicBezTo>
                    <a:pt x="266715" y="20955"/>
                    <a:pt x="330150" y="53148"/>
                    <a:pt x="330150" y="81900"/>
                  </a:cubicBezTo>
                  <a:cubicBezTo>
                    <a:pt x="330150" y="96399"/>
                    <a:pt x="314772" y="111144"/>
                    <a:pt x="288101" y="122939"/>
                  </a:cubicBezTo>
                  <a:cubicBezTo>
                    <a:pt x="252116" y="136842"/>
                    <a:pt x="213867" y="143598"/>
                    <a:pt x="175407" y="142845"/>
                  </a:cubicBezTo>
                  <a:cubicBezTo>
                    <a:pt x="84099" y="142845"/>
                    <a:pt x="20424" y="110898"/>
                    <a:pt x="20424" y="81900"/>
                  </a:cubicBezTo>
                  <a:cubicBezTo>
                    <a:pt x="20424" y="67647"/>
                    <a:pt x="35802" y="52656"/>
                    <a:pt x="62474" y="41106"/>
                  </a:cubicBezTo>
                  <a:close/>
                  <a:moveTo>
                    <a:pt x="175407" y="376794"/>
                  </a:moveTo>
                  <a:cubicBezTo>
                    <a:pt x="82658" y="376794"/>
                    <a:pt x="20424" y="344110"/>
                    <a:pt x="20424" y="313883"/>
                  </a:cubicBezTo>
                  <a:lnTo>
                    <a:pt x="20424" y="279970"/>
                  </a:lnTo>
                  <a:cubicBezTo>
                    <a:pt x="30804" y="288257"/>
                    <a:pt x="42401" y="294808"/>
                    <a:pt x="54785" y="299384"/>
                  </a:cubicBezTo>
                  <a:cubicBezTo>
                    <a:pt x="93326" y="313419"/>
                    <a:pt x="134022" y="320243"/>
                    <a:pt x="174927" y="319535"/>
                  </a:cubicBezTo>
                  <a:cubicBezTo>
                    <a:pt x="215836" y="320297"/>
                    <a:pt x="256542" y="313470"/>
                    <a:pt x="295069" y="299384"/>
                  </a:cubicBezTo>
                  <a:cubicBezTo>
                    <a:pt x="307501" y="294917"/>
                    <a:pt x="319114" y="288355"/>
                    <a:pt x="329429" y="279970"/>
                  </a:cubicBezTo>
                  <a:lnTo>
                    <a:pt x="329429" y="313883"/>
                  </a:lnTo>
                  <a:cubicBezTo>
                    <a:pt x="330150" y="344110"/>
                    <a:pt x="267917" y="376794"/>
                    <a:pt x="175407" y="376794"/>
                  </a:cubicBezTo>
                  <a:close/>
                </a:path>
              </a:pathLst>
            </a:custGeom>
            <a:solidFill>
              <a:srgbClr val="29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508" name="Google Shape;508;p50"/>
            <p:cNvSpPr txBox="1"/>
            <p:nvPr/>
          </p:nvSpPr>
          <p:spPr>
            <a:xfrm>
              <a:off x="15166200" y="8089325"/>
              <a:ext cx="2283600" cy="4110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600">
                  <a:solidFill>
                    <a:srgbClr val="5B5B5B"/>
                  </a:solidFill>
                </a:rPr>
                <a:t>COST_CENTER  = Central IT</a:t>
              </a:r>
              <a:endParaRPr sz="600">
                <a:solidFill>
                  <a:srgbClr val="5B5B5B"/>
                </a:solidFill>
              </a:endParaRPr>
            </a:p>
          </p:txBody>
        </p:sp>
        <p:grpSp>
          <p:nvGrpSpPr>
            <p:cNvPr id="509" name="Google Shape;509;p50"/>
            <p:cNvGrpSpPr/>
            <p:nvPr/>
          </p:nvGrpSpPr>
          <p:grpSpPr>
            <a:xfrm>
              <a:off x="11270636" y="7802909"/>
              <a:ext cx="636519" cy="627983"/>
              <a:chOff x="135761" y="271429"/>
              <a:chExt cx="277133" cy="292126"/>
            </a:xfrm>
          </p:grpSpPr>
          <p:sp>
            <p:nvSpPr>
              <p:cNvPr id="510" name="Google Shape;510;p50"/>
              <p:cNvSpPr/>
              <p:nvPr/>
            </p:nvSpPr>
            <p:spPr>
              <a:xfrm>
                <a:off x="192577" y="271429"/>
                <a:ext cx="161082" cy="215371"/>
              </a:xfrm>
              <a:custGeom>
                <a:avLst/>
                <a:gdLst/>
                <a:ahLst/>
                <a:cxnLst/>
                <a:rect l="l" t="t" r="r" b="b"/>
                <a:pathLst>
                  <a:path w="161082" h="215371" extrusionOk="0">
                    <a:moveTo>
                      <a:pt x="33159" y="183784"/>
                    </a:moveTo>
                    <a:cubicBezTo>
                      <a:pt x="36424" y="186671"/>
                      <a:pt x="39508" y="189755"/>
                      <a:pt x="42395" y="193020"/>
                    </a:cubicBezTo>
                    <a:cubicBezTo>
                      <a:pt x="53386" y="203180"/>
                      <a:pt x="65578" y="215372"/>
                      <a:pt x="80541" y="215372"/>
                    </a:cubicBezTo>
                    <a:cubicBezTo>
                      <a:pt x="95504" y="215372"/>
                      <a:pt x="107789" y="203180"/>
                      <a:pt x="118503" y="192558"/>
                    </a:cubicBezTo>
                    <a:cubicBezTo>
                      <a:pt x="121390" y="189293"/>
                      <a:pt x="124474" y="186209"/>
                      <a:pt x="127739" y="183322"/>
                    </a:cubicBezTo>
                    <a:cubicBezTo>
                      <a:pt x="140705" y="173059"/>
                      <a:pt x="148913" y="157944"/>
                      <a:pt x="150461" y="141481"/>
                    </a:cubicBezTo>
                    <a:cubicBezTo>
                      <a:pt x="157303" y="134392"/>
                      <a:pt x="161113" y="124916"/>
                      <a:pt x="161082" y="115065"/>
                    </a:cubicBezTo>
                    <a:lnTo>
                      <a:pt x="161082" y="109338"/>
                    </a:lnTo>
                    <a:cubicBezTo>
                      <a:pt x="161111" y="100981"/>
                      <a:pt x="158348" y="92854"/>
                      <a:pt x="153232" y="86248"/>
                    </a:cubicBezTo>
                    <a:cubicBezTo>
                      <a:pt x="152585" y="55029"/>
                      <a:pt x="145011" y="31938"/>
                      <a:pt x="130510" y="17437"/>
                    </a:cubicBezTo>
                    <a:cubicBezTo>
                      <a:pt x="117246" y="5157"/>
                      <a:pt x="99496" y="-1093"/>
                      <a:pt x="81465" y="165"/>
                    </a:cubicBezTo>
                    <a:lnTo>
                      <a:pt x="79618" y="165"/>
                    </a:lnTo>
                    <a:cubicBezTo>
                      <a:pt x="61711" y="-1115"/>
                      <a:pt x="44079" y="5108"/>
                      <a:pt x="30942" y="17344"/>
                    </a:cubicBezTo>
                    <a:cubicBezTo>
                      <a:pt x="16164" y="31845"/>
                      <a:pt x="8498" y="54936"/>
                      <a:pt x="7851" y="86063"/>
                    </a:cubicBezTo>
                    <a:cubicBezTo>
                      <a:pt x="2734" y="92670"/>
                      <a:pt x="-29" y="100797"/>
                      <a:pt x="0" y="109154"/>
                    </a:cubicBezTo>
                    <a:lnTo>
                      <a:pt x="0" y="114880"/>
                    </a:lnTo>
                    <a:cubicBezTo>
                      <a:pt x="-24" y="124803"/>
                      <a:pt x="3819" y="134345"/>
                      <a:pt x="10714" y="141481"/>
                    </a:cubicBezTo>
                    <a:cubicBezTo>
                      <a:pt x="12016" y="158081"/>
                      <a:pt x="20143" y="173399"/>
                      <a:pt x="33159" y="183784"/>
                    </a:cubicBezTo>
                    <a:close/>
                    <a:moveTo>
                      <a:pt x="22445" y="109246"/>
                    </a:moveTo>
                    <a:cubicBezTo>
                      <a:pt x="22479" y="105163"/>
                      <a:pt x="24102" y="101254"/>
                      <a:pt x="26970" y="98347"/>
                    </a:cubicBezTo>
                    <a:cubicBezTo>
                      <a:pt x="29086" y="96244"/>
                      <a:pt x="30283" y="93387"/>
                      <a:pt x="30296" y="90404"/>
                    </a:cubicBezTo>
                    <a:cubicBezTo>
                      <a:pt x="30296" y="63249"/>
                      <a:pt x="35745" y="44222"/>
                      <a:pt x="46459" y="33323"/>
                    </a:cubicBezTo>
                    <a:cubicBezTo>
                      <a:pt x="55224" y="25513"/>
                      <a:pt x="66810" y="21640"/>
                      <a:pt x="78509" y="22609"/>
                    </a:cubicBezTo>
                    <a:lnTo>
                      <a:pt x="81557" y="22609"/>
                    </a:lnTo>
                    <a:cubicBezTo>
                      <a:pt x="93590" y="21419"/>
                      <a:pt x="105575" y="25302"/>
                      <a:pt x="114623" y="33323"/>
                    </a:cubicBezTo>
                    <a:cubicBezTo>
                      <a:pt x="125338" y="44037"/>
                      <a:pt x="130787" y="63249"/>
                      <a:pt x="130787" y="90404"/>
                    </a:cubicBezTo>
                    <a:cubicBezTo>
                      <a:pt x="130800" y="93387"/>
                      <a:pt x="131996" y="96244"/>
                      <a:pt x="134112" y="98347"/>
                    </a:cubicBezTo>
                    <a:cubicBezTo>
                      <a:pt x="136998" y="101242"/>
                      <a:pt x="138623" y="105159"/>
                      <a:pt x="138638" y="109246"/>
                    </a:cubicBezTo>
                    <a:lnTo>
                      <a:pt x="138638" y="114973"/>
                    </a:lnTo>
                    <a:cubicBezTo>
                      <a:pt x="138644" y="119064"/>
                      <a:pt x="137014" y="122988"/>
                      <a:pt x="134112" y="125872"/>
                    </a:cubicBezTo>
                    <a:lnTo>
                      <a:pt x="131434" y="128550"/>
                    </a:lnTo>
                    <a:cubicBezTo>
                      <a:pt x="129318" y="130653"/>
                      <a:pt x="128122" y="133510"/>
                      <a:pt x="128109" y="136493"/>
                    </a:cubicBezTo>
                    <a:cubicBezTo>
                      <a:pt x="128159" y="147966"/>
                      <a:pt x="122994" y="158841"/>
                      <a:pt x="114069" y="166050"/>
                    </a:cubicBezTo>
                    <a:cubicBezTo>
                      <a:pt x="110052" y="169303"/>
                      <a:pt x="106257" y="172821"/>
                      <a:pt x="102709" y="176579"/>
                    </a:cubicBezTo>
                    <a:cubicBezTo>
                      <a:pt x="96151" y="183045"/>
                      <a:pt x="86268" y="192835"/>
                      <a:pt x="80541" y="192835"/>
                    </a:cubicBezTo>
                    <a:cubicBezTo>
                      <a:pt x="74815" y="192835"/>
                      <a:pt x="64932" y="183045"/>
                      <a:pt x="58651" y="176579"/>
                    </a:cubicBezTo>
                    <a:cubicBezTo>
                      <a:pt x="55103" y="172821"/>
                      <a:pt x="51307" y="169303"/>
                      <a:pt x="47290" y="166050"/>
                    </a:cubicBezTo>
                    <a:cubicBezTo>
                      <a:pt x="38365" y="158841"/>
                      <a:pt x="33200" y="147966"/>
                      <a:pt x="33251" y="136493"/>
                    </a:cubicBezTo>
                    <a:cubicBezTo>
                      <a:pt x="33238" y="133510"/>
                      <a:pt x="32042" y="130653"/>
                      <a:pt x="29926" y="128550"/>
                    </a:cubicBezTo>
                    <a:lnTo>
                      <a:pt x="27248" y="125872"/>
                    </a:lnTo>
                    <a:cubicBezTo>
                      <a:pt x="24362" y="122977"/>
                      <a:pt x="22736" y="119060"/>
                      <a:pt x="22722" y="11497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511" name="Google Shape;511;p50"/>
              <p:cNvSpPr/>
              <p:nvPr/>
            </p:nvSpPr>
            <p:spPr>
              <a:xfrm>
                <a:off x="226438" y="311517"/>
                <a:ext cx="93878" cy="48561"/>
              </a:xfrm>
              <a:custGeom>
                <a:avLst/>
                <a:gdLst/>
                <a:ahLst/>
                <a:cxnLst/>
                <a:rect l="l" t="t" r="r" b="b"/>
                <a:pathLst>
                  <a:path w="93878" h="48561" extrusionOk="0">
                    <a:moveTo>
                      <a:pt x="6318" y="48561"/>
                    </a:moveTo>
                    <a:cubicBezTo>
                      <a:pt x="7309" y="48567"/>
                      <a:pt x="8289" y="48347"/>
                      <a:pt x="9181" y="47914"/>
                    </a:cubicBezTo>
                    <a:cubicBezTo>
                      <a:pt x="19878" y="43527"/>
                      <a:pt x="27794" y="34236"/>
                      <a:pt x="30424" y="22976"/>
                    </a:cubicBezTo>
                    <a:cubicBezTo>
                      <a:pt x="46134" y="36504"/>
                      <a:pt x="65960" y="44317"/>
                      <a:pt x="86674" y="45143"/>
                    </a:cubicBezTo>
                    <a:cubicBezTo>
                      <a:pt x="90653" y="45143"/>
                      <a:pt x="93878" y="41918"/>
                      <a:pt x="93878" y="37939"/>
                    </a:cubicBezTo>
                    <a:cubicBezTo>
                      <a:pt x="93878" y="33960"/>
                      <a:pt x="90653" y="30735"/>
                      <a:pt x="86674" y="30735"/>
                    </a:cubicBezTo>
                    <a:cubicBezTo>
                      <a:pt x="54624" y="30735"/>
                      <a:pt x="29686" y="3026"/>
                      <a:pt x="29501" y="2471"/>
                    </a:cubicBezTo>
                    <a:cubicBezTo>
                      <a:pt x="26836" y="-551"/>
                      <a:pt x="22225" y="-842"/>
                      <a:pt x="19202" y="1823"/>
                    </a:cubicBezTo>
                    <a:cubicBezTo>
                      <a:pt x="17167" y="3618"/>
                      <a:pt x="16296" y="6393"/>
                      <a:pt x="16939" y="9029"/>
                    </a:cubicBezTo>
                    <a:cubicBezTo>
                      <a:pt x="19117" y="19849"/>
                      <a:pt x="13520" y="30735"/>
                      <a:pt x="3454" y="35261"/>
                    </a:cubicBezTo>
                    <a:cubicBezTo>
                      <a:pt x="57" y="37332"/>
                      <a:pt x="-1017" y="41765"/>
                      <a:pt x="1055" y="45162"/>
                    </a:cubicBezTo>
                    <a:cubicBezTo>
                      <a:pt x="2198" y="47039"/>
                      <a:pt x="4137" y="48290"/>
                      <a:pt x="6318" y="48561"/>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512" name="Google Shape;512;p50"/>
              <p:cNvSpPr/>
              <p:nvPr/>
            </p:nvSpPr>
            <p:spPr>
              <a:xfrm>
                <a:off x="135761" y="479508"/>
                <a:ext cx="277133" cy="84047"/>
              </a:xfrm>
              <a:custGeom>
                <a:avLst/>
                <a:gdLst/>
                <a:ahLst/>
                <a:cxnLst/>
                <a:rect l="l" t="t" r="r" b="b"/>
                <a:pathLst>
                  <a:path w="277133" h="84047" extrusionOk="0">
                    <a:moveTo>
                      <a:pt x="9526" y="83863"/>
                    </a:moveTo>
                    <a:lnTo>
                      <a:pt x="11281" y="83863"/>
                    </a:lnTo>
                    <a:cubicBezTo>
                      <a:pt x="16735" y="83901"/>
                      <a:pt x="21419" y="79997"/>
                      <a:pt x="22365" y="74626"/>
                    </a:cubicBezTo>
                    <a:cubicBezTo>
                      <a:pt x="22827" y="71671"/>
                      <a:pt x="23196" y="68161"/>
                      <a:pt x="23566" y="64374"/>
                    </a:cubicBezTo>
                    <a:cubicBezTo>
                      <a:pt x="24151" y="57245"/>
                      <a:pt x="25294" y="50173"/>
                      <a:pt x="26983" y="43223"/>
                    </a:cubicBezTo>
                    <a:cubicBezTo>
                      <a:pt x="43447" y="34972"/>
                      <a:pt x="60718" y="28441"/>
                      <a:pt x="78522" y="23734"/>
                    </a:cubicBezTo>
                    <a:lnTo>
                      <a:pt x="131077" y="69916"/>
                    </a:lnTo>
                    <a:cubicBezTo>
                      <a:pt x="133074" y="71654"/>
                      <a:pt x="135634" y="72606"/>
                      <a:pt x="138281" y="72594"/>
                    </a:cubicBezTo>
                    <a:lnTo>
                      <a:pt x="139574" y="72594"/>
                    </a:lnTo>
                    <a:cubicBezTo>
                      <a:pt x="142286" y="72661"/>
                      <a:pt x="144924" y="71704"/>
                      <a:pt x="146964" y="69916"/>
                    </a:cubicBezTo>
                    <a:lnTo>
                      <a:pt x="199518" y="23734"/>
                    </a:lnTo>
                    <a:cubicBezTo>
                      <a:pt x="217165" y="28426"/>
                      <a:pt x="234282" y="34926"/>
                      <a:pt x="250596" y="43130"/>
                    </a:cubicBezTo>
                    <a:cubicBezTo>
                      <a:pt x="252314" y="50512"/>
                      <a:pt x="253457" y="58016"/>
                      <a:pt x="254013" y="65575"/>
                    </a:cubicBezTo>
                    <a:cubicBezTo>
                      <a:pt x="254013" y="68900"/>
                      <a:pt x="254660" y="71948"/>
                      <a:pt x="255029" y="74811"/>
                    </a:cubicBezTo>
                    <a:cubicBezTo>
                      <a:pt x="255976" y="80182"/>
                      <a:pt x="260660" y="84085"/>
                      <a:pt x="266113" y="84047"/>
                    </a:cubicBezTo>
                    <a:lnTo>
                      <a:pt x="267775" y="84047"/>
                    </a:lnTo>
                    <a:cubicBezTo>
                      <a:pt x="273803" y="83009"/>
                      <a:pt x="277903" y="77353"/>
                      <a:pt x="277012" y="71301"/>
                    </a:cubicBezTo>
                    <a:cubicBezTo>
                      <a:pt x="277012" y="69084"/>
                      <a:pt x="276365" y="66406"/>
                      <a:pt x="276088" y="63358"/>
                    </a:cubicBezTo>
                    <a:cubicBezTo>
                      <a:pt x="275483" y="53146"/>
                      <a:pt x="273558" y="43056"/>
                      <a:pt x="270361" y="33340"/>
                    </a:cubicBezTo>
                    <a:cubicBezTo>
                      <a:pt x="268606" y="29091"/>
                      <a:pt x="264542" y="19208"/>
                      <a:pt x="199426" y="643"/>
                    </a:cubicBezTo>
                    <a:cubicBezTo>
                      <a:pt x="195753" y="-442"/>
                      <a:pt x="191778" y="429"/>
                      <a:pt x="188897" y="2952"/>
                    </a:cubicBezTo>
                    <a:lnTo>
                      <a:pt x="138558" y="47010"/>
                    </a:lnTo>
                    <a:lnTo>
                      <a:pt x="88220" y="2767"/>
                    </a:lnTo>
                    <a:cubicBezTo>
                      <a:pt x="85339" y="244"/>
                      <a:pt x="81364" y="-627"/>
                      <a:pt x="77691" y="458"/>
                    </a:cubicBezTo>
                    <a:cubicBezTo>
                      <a:pt x="13036" y="18931"/>
                      <a:pt x="8510" y="28906"/>
                      <a:pt x="6756" y="33155"/>
                    </a:cubicBezTo>
                    <a:cubicBezTo>
                      <a:pt x="3683" y="42452"/>
                      <a:pt x="1820" y="52107"/>
                      <a:pt x="1214" y="61880"/>
                    </a:cubicBezTo>
                    <a:cubicBezTo>
                      <a:pt x="1214" y="65298"/>
                      <a:pt x="567" y="68438"/>
                      <a:pt x="105" y="71116"/>
                    </a:cubicBezTo>
                    <a:cubicBezTo>
                      <a:pt x="-726" y="77216"/>
                      <a:pt x="3451" y="82868"/>
                      <a:pt x="9526" y="8386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grpSp>
        <p:sp>
          <p:nvSpPr>
            <p:cNvPr id="513" name="Google Shape;513;p50"/>
            <p:cNvSpPr txBox="1"/>
            <p:nvPr/>
          </p:nvSpPr>
          <p:spPr>
            <a:xfrm>
              <a:off x="10864900" y="7146125"/>
              <a:ext cx="2283600" cy="4110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600">
                  <a:solidFill>
                    <a:srgbClr val="5B5B5B"/>
                  </a:solidFill>
                </a:rPr>
                <a:t>COST_CENTER  = Finance</a:t>
              </a:r>
              <a:endParaRPr sz="600">
                <a:solidFill>
                  <a:srgbClr val="5B5B5B"/>
                </a:solidFill>
              </a:endParaRPr>
            </a:p>
          </p:txBody>
        </p:sp>
        <p:sp>
          <p:nvSpPr>
            <p:cNvPr id="514" name="Google Shape;514;p50"/>
            <p:cNvSpPr txBox="1"/>
            <p:nvPr/>
          </p:nvSpPr>
          <p:spPr>
            <a:xfrm>
              <a:off x="10864888" y="8421575"/>
              <a:ext cx="2283600" cy="4110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600">
                  <a:solidFill>
                    <a:srgbClr val="5B5B5B"/>
                  </a:solidFill>
                </a:rPr>
                <a:t>COST_CENTER  = Marketing</a:t>
              </a:r>
              <a:endParaRPr sz="600">
                <a:solidFill>
                  <a:srgbClr val="5B5B5B"/>
                </a:solidFill>
              </a:endParaRPr>
            </a:p>
          </p:txBody>
        </p:sp>
        <p:cxnSp>
          <p:nvCxnSpPr>
            <p:cNvPr id="515" name="Google Shape;515;p50"/>
            <p:cNvCxnSpPr/>
            <p:nvPr/>
          </p:nvCxnSpPr>
          <p:spPr>
            <a:xfrm rot="10800000" flipH="1">
              <a:off x="12070463" y="7759250"/>
              <a:ext cx="1647600" cy="460200"/>
            </a:xfrm>
            <a:prstGeom prst="bentConnector3">
              <a:avLst>
                <a:gd name="adj1" fmla="val 50000"/>
              </a:avLst>
            </a:prstGeom>
            <a:noFill/>
            <a:ln w="19050" cap="flat" cmpd="sng">
              <a:solidFill>
                <a:schemeClr val="dk2"/>
              </a:solidFill>
              <a:prstDash val="solid"/>
              <a:round/>
              <a:headEnd type="none" w="med" len="med"/>
              <a:tailEnd type="triangle" w="med" len="med"/>
            </a:ln>
          </p:spPr>
        </p:cxnSp>
        <p:cxnSp>
          <p:nvCxnSpPr>
            <p:cNvPr id="516" name="Google Shape;516;p50"/>
            <p:cNvCxnSpPr/>
            <p:nvPr/>
          </p:nvCxnSpPr>
          <p:spPr>
            <a:xfrm>
              <a:off x="12189213" y="6779550"/>
              <a:ext cx="1533000" cy="690900"/>
            </a:xfrm>
            <a:prstGeom prst="bentConnector3">
              <a:avLst>
                <a:gd name="adj1" fmla="val 50000"/>
              </a:avLst>
            </a:prstGeom>
            <a:noFill/>
            <a:ln w="19050" cap="flat" cmpd="sng">
              <a:solidFill>
                <a:schemeClr val="dk2"/>
              </a:solidFill>
              <a:prstDash val="solid"/>
              <a:round/>
              <a:headEnd type="none" w="med" len="med"/>
              <a:tailEnd type="triangle" w="med" len="med"/>
            </a:ln>
          </p:spPr>
        </p:cxnSp>
        <p:grpSp>
          <p:nvGrpSpPr>
            <p:cNvPr id="517" name="Google Shape;517;p50"/>
            <p:cNvGrpSpPr/>
            <p:nvPr/>
          </p:nvGrpSpPr>
          <p:grpSpPr>
            <a:xfrm>
              <a:off x="13759229" y="7303666"/>
              <a:ext cx="790887" cy="627966"/>
              <a:chOff x="906040" y="1127954"/>
              <a:chExt cx="300181" cy="216130"/>
            </a:xfrm>
          </p:grpSpPr>
          <p:sp>
            <p:nvSpPr>
              <p:cNvPr id="518" name="Google Shape;518;p50"/>
              <p:cNvSpPr/>
              <p:nvPr/>
            </p:nvSpPr>
            <p:spPr>
              <a:xfrm>
                <a:off x="906040" y="1127954"/>
                <a:ext cx="300181" cy="216130"/>
              </a:xfrm>
              <a:custGeom>
                <a:avLst/>
                <a:gdLst/>
                <a:ahLst/>
                <a:cxnLst/>
                <a:rect l="l" t="t" r="r" b="b"/>
                <a:pathLst>
                  <a:path w="300181" h="216130" extrusionOk="0">
                    <a:moveTo>
                      <a:pt x="260650" y="0"/>
                    </a:moveTo>
                    <a:lnTo>
                      <a:pt x="39532" y="0"/>
                    </a:lnTo>
                    <a:cubicBezTo>
                      <a:pt x="17699" y="0"/>
                      <a:pt x="0" y="17699"/>
                      <a:pt x="0" y="39532"/>
                    </a:cubicBezTo>
                    <a:lnTo>
                      <a:pt x="0" y="176599"/>
                    </a:lnTo>
                    <a:cubicBezTo>
                      <a:pt x="0" y="198432"/>
                      <a:pt x="17699" y="216131"/>
                      <a:pt x="39532" y="216131"/>
                    </a:cubicBezTo>
                    <a:lnTo>
                      <a:pt x="260650" y="216131"/>
                    </a:lnTo>
                    <a:cubicBezTo>
                      <a:pt x="282483" y="216131"/>
                      <a:pt x="300182" y="198432"/>
                      <a:pt x="300182" y="176599"/>
                    </a:cubicBezTo>
                    <a:lnTo>
                      <a:pt x="300182" y="39532"/>
                    </a:lnTo>
                    <a:cubicBezTo>
                      <a:pt x="300182" y="17699"/>
                      <a:pt x="282483" y="0"/>
                      <a:pt x="260650" y="0"/>
                    </a:cubicBezTo>
                    <a:close/>
                    <a:moveTo>
                      <a:pt x="277091" y="176599"/>
                    </a:moveTo>
                    <a:cubicBezTo>
                      <a:pt x="277091" y="185680"/>
                      <a:pt x="269730" y="193040"/>
                      <a:pt x="260650" y="193040"/>
                    </a:cubicBezTo>
                    <a:lnTo>
                      <a:pt x="39532" y="193040"/>
                    </a:lnTo>
                    <a:cubicBezTo>
                      <a:pt x="30452" y="193040"/>
                      <a:pt x="23091" y="185680"/>
                      <a:pt x="23091" y="176599"/>
                    </a:cubicBezTo>
                    <a:lnTo>
                      <a:pt x="23091" y="75738"/>
                    </a:lnTo>
                    <a:lnTo>
                      <a:pt x="277091" y="75738"/>
                    </a:lnTo>
                    <a:close/>
                    <a:moveTo>
                      <a:pt x="277091" y="60868"/>
                    </a:moveTo>
                    <a:lnTo>
                      <a:pt x="23091" y="60868"/>
                    </a:lnTo>
                    <a:lnTo>
                      <a:pt x="23091" y="39532"/>
                    </a:lnTo>
                    <a:cubicBezTo>
                      <a:pt x="23091" y="30452"/>
                      <a:pt x="30452" y="23091"/>
                      <a:pt x="39532" y="23091"/>
                    </a:cubicBezTo>
                    <a:lnTo>
                      <a:pt x="260650" y="23091"/>
                    </a:lnTo>
                    <a:cubicBezTo>
                      <a:pt x="269730" y="23091"/>
                      <a:pt x="277091" y="30452"/>
                      <a:pt x="277091" y="39532"/>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519" name="Google Shape;519;p50"/>
              <p:cNvSpPr/>
              <p:nvPr/>
            </p:nvSpPr>
            <p:spPr>
              <a:xfrm>
                <a:off x="943077" y="1161847"/>
                <a:ext cx="16071" cy="16071"/>
              </a:xfrm>
              <a:custGeom>
                <a:avLst/>
                <a:gdLst/>
                <a:ahLst/>
                <a:cxnLst/>
                <a:rect l="l" t="t" r="r" b="b"/>
                <a:pathLst>
                  <a:path w="16071" h="16071" extrusionOk="0">
                    <a:moveTo>
                      <a:pt x="8313" y="5"/>
                    </a:moveTo>
                    <a:cubicBezTo>
                      <a:pt x="3877" y="-148"/>
                      <a:pt x="158" y="3323"/>
                      <a:pt x="5" y="7759"/>
                    </a:cubicBezTo>
                    <a:cubicBezTo>
                      <a:pt x="-148" y="12194"/>
                      <a:pt x="3323" y="15914"/>
                      <a:pt x="7759" y="16067"/>
                    </a:cubicBezTo>
                    <a:cubicBezTo>
                      <a:pt x="12194" y="16219"/>
                      <a:pt x="15913" y="12748"/>
                      <a:pt x="16067" y="8313"/>
                    </a:cubicBezTo>
                    <a:cubicBezTo>
                      <a:pt x="16070" y="8222"/>
                      <a:pt x="16071" y="8131"/>
                      <a:pt x="16071" y="8041"/>
                    </a:cubicBezTo>
                    <a:cubicBezTo>
                      <a:pt x="16074" y="3709"/>
                      <a:pt x="12642" y="154"/>
                      <a:pt x="8313" y="5"/>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520" name="Google Shape;520;p50"/>
              <p:cNvSpPr/>
              <p:nvPr/>
            </p:nvSpPr>
            <p:spPr>
              <a:xfrm>
                <a:off x="968570" y="1161852"/>
                <a:ext cx="16071" cy="16071"/>
              </a:xfrm>
              <a:custGeom>
                <a:avLst/>
                <a:gdLst/>
                <a:ahLst/>
                <a:cxnLst/>
                <a:rect l="l" t="t" r="r" b="b"/>
                <a:pathLst>
                  <a:path w="16071" h="16071" extrusionOk="0">
                    <a:moveTo>
                      <a:pt x="8036" y="0"/>
                    </a:moveTo>
                    <a:cubicBezTo>
                      <a:pt x="3598" y="0"/>
                      <a:pt x="0" y="3598"/>
                      <a:pt x="0" y="8036"/>
                    </a:cubicBezTo>
                    <a:cubicBezTo>
                      <a:pt x="0" y="12474"/>
                      <a:pt x="3598" y="16071"/>
                      <a:pt x="8036" y="16071"/>
                    </a:cubicBezTo>
                    <a:cubicBezTo>
                      <a:pt x="12474" y="16071"/>
                      <a:pt x="16071" y="12474"/>
                      <a:pt x="16071" y="8036"/>
                    </a:cubicBezTo>
                    <a:cubicBezTo>
                      <a:pt x="16071" y="3598"/>
                      <a:pt x="12474" y="0"/>
                      <a:pt x="8036" y="0"/>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grpSp>
        <p:cxnSp>
          <p:nvCxnSpPr>
            <p:cNvPr id="521" name="Google Shape;521;p50"/>
            <p:cNvCxnSpPr/>
            <p:nvPr/>
          </p:nvCxnSpPr>
          <p:spPr>
            <a:xfrm>
              <a:off x="14593325" y="7618250"/>
              <a:ext cx="847500" cy="2700"/>
            </a:xfrm>
            <a:prstGeom prst="straightConnector1">
              <a:avLst/>
            </a:prstGeom>
            <a:noFill/>
            <a:ln w="19050" cap="flat" cmpd="sng">
              <a:solidFill>
                <a:schemeClr val="dk2"/>
              </a:solidFill>
              <a:prstDash val="solid"/>
              <a:round/>
              <a:headEnd type="none" w="med" len="med"/>
              <a:tailEnd type="triangle" w="med" len="med"/>
            </a:ln>
          </p:spPr>
        </p:cxnSp>
        <p:sp>
          <p:nvSpPr>
            <p:cNvPr id="522" name="Google Shape;522;p50"/>
            <p:cNvSpPr txBox="1"/>
            <p:nvPr/>
          </p:nvSpPr>
          <p:spPr>
            <a:xfrm>
              <a:off x="13490734" y="7931625"/>
              <a:ext cx="1647600" cy="2544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600">
                  <a:solidFill>
                    <a:srgbClr val="5B5B5B"/>
                  </a:solidFill>
                </a:rPr>
                <a:t>App powered by Snowflake</a:t>
              </a:r>
              <a:endParaRPr sz="600">
                <a:solidFill>
                  <a:srgbClr val="5B5B5B"/>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51"/>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p>
            <a:pPr marL="0" lvl="0" indent="0" algn="l" rtl="0">
              <a:lnSpc>
                <a:spcPct val="85000"/>
              </a:lnSpc>
              <a:spcBef>
                <a:spcPts val="0"/>
              </a:spcBef>
              <a:spcAft>
                <a:spcPts val="0"/>
              </a:spcAft>
              <a:buClr>
                <a:schemeClr val="dk1"/>
              </a:buClr>
              <a:buSzPts val="2600"/>
              <a:buFont typeface="Arial"/>
              <a:buNone/>
            </a:pPr>
            <a:r>
              <a:rPr lang="en-US" sz="2200"/>
              <a:t>Sample Query Using Query_History</a:t>
            </a:r>
            <a:endParaRPr sz="2200"/>
          </a:p>
        </p:txBody>
      </p:sp>
      <p:sp>
        <p:nvSpPr>
          <p:cNvPr id="528" name="Google Shape;528;p51"/>
          <p:cNvSpPr txBox="1"/>
          <p:nvPr/>
        </p:nvSpPr>
        <p:spPr>
          <a:xfrm>
            <a:off x="407225" y="688288"/>
            <a:ext cx="5934600" cy="40743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900">
                <a:solidFill>
                  <a:srgbClr val="5B5B5B"/>
                </a:solidFill>
              </a:rPr>
              <a:t>with warehouses as (select warehouse_name, warehouse_size from snowflake.account_usage.query_history where start_time &lt;= $end_time and end_time &gt;= $start_time and warehouse_name is not null and warehouse_size is not null and warehouse_name in ('WH_L','WH_S') qualify row_number() over (partition by warehouse_name order by warehouse_size asc) = 1 )</a:t>
            </a:r>
            <a:endParaRPr sz="900">
              <a:solidFill>
                <a:srgbClr val="5B5B5B"/>
              </a:solidFill>
            </a:endParaRPr>
          </a:p>
          <a:p>
            <a:pPr marL="0" lvl="0" indent="0" algn="l" rtl="0">
              <a:spcBef>
                <a:spcPts val="0"/>
              </a:spcBef>
              <a:spcAft>
                <a:spcPts val="0"/>
              </a:spcAft>
              <a:buNone/>
            </a:pPr>
            <a:r>
              <a:rPr lang="en-US" sz="900">
                <a:solidFill>
                  <a:srgbClr val="5B5B5B"/>
                </a:solidFill>
              </a:rPr>
              <a:t>, wh_up as (Select warehouse_name,start_time,end_time</a:t>
            </a:r>
            <a:endParaRPr sz="900">
              <a:solidFill>
                <a:srgbClr val="5B5B5B"/>
              </a:solidFill>
            </a:endParaRPr>
          </a:p>
          <a:p>
            <a:pPr marL="0" lvl="0" indent="0" algn="l" rtl="0">
              <a:spcBef>
                <a:spcPts val="0"/>
              </a:spcBef>
              <a:spcAft>
                <a:spcPts val="0"/>
              </a:spcAft>
              <a:buNone/>
            </a:pPr>
            <a:r>
              <a:rPr lang="en-US" sz="900">
                <a:solidFill>
                  <a:srgbClr val="5B5B5B"/>
                </a:solidFill>
              </a:rPr>
              <a:t>from (select warehouse_name, timestamp as start_time, event_action,case when event_action = 'RESUME_CLUSTER' then lag(timestamp,1) over (partition by warehouse_name order by timestamp desc) else null end end_time</a:t>
            </a:r>
            <a:endParaRPr sz="900">
              <a:solidFill>
                <a:srgbClr val="5B5B5B"/>
              </a:solidFill>
            </a:endParaRPr>
          </a:p>
          <a:p>
            <a:pPr marL="0" lvl="0" indent="0" algn="l" rtl="0">
              <a:spcBef>
                <a:spcPts val="0"/>
              </a:spcBef>
              <a:spcAft>
                <a:spcPts val="0"/>
              </a:spcAft>
              <a:buNone/>
            </a:pPr>
            <a:r>
              <a:rPr lang="en-US" sz="900">
                <a:solidFill>
                  <a:srgbClr val="5B5B5B"/>
                </a:solidFill>
              </a:rPr>
              <a:t>from (select eh1.*,lead(eh1.event_name,1) over (partition by eh1.warehouse_name order by eh1.timestamp desc,eh1.event_name desc) event_action,lead(eh1.timestamp,1) over (partition by eh1.warehouse_name order by eh1.timestamp desc,eh1.event_name desc) event_timestamp</a:t>
            </a:r>
            <a:endParaRPr sz="900">
              <a:solidFill>
                <a:srgbClr val="5B5B5B"/>
              </a:solidFill>
            </a:endParaRPr>
          </a:p>
          <a:p>
            <a:pPr marL="0" lvl="0" indent="0" algn="l" rtl="0">
              <a:spcBef>
                <a:spcPts val="0"/>
              </a:spcBef>
              <a:spcAft>
                <a:spcPts val="0"/>
              </a:spcAft>
              <a:buNone/>
            </a:pPr>
            <a:r>
              <a:rPr lang="en-US" sz="900">
                <a:solidFill>
                  <a:srgbClr val="5B5B5B"/>
                </a:solidFill>
              </a:rPr>
              <a:t>from warehouses w inner join snowflake.account_usage.warehouse_events_history eh1 on eh1.warehouse_name = w.warehouse_name and eh1.event_name in ('WAREHOUSE_CONSISTENT', 'RESUME_CLUSTER', 'SUSPEND_CLUSTER') ) where event_name = 'WAREHOUSE_CONSISTENT' )</a:t>
            </a:r>
            <a:endParaRPr sz="900">
              <a:solidFill>
                <a:srgbClr val="5B5B5B"/>
              </a:solidFill>
            </a:endParaRPr>
          </a:p>
          <a:p>
            <a:pPr marL="0" lvl="0" indent="0" algn="l" rtl="0">
              <a:spcBef>
                <a:spcPts val="0"/>
              </a:spcBef>
              <a:spcAft>
                <a:spcPts val="0"/>
              </a:spcAft>
              <a:buNone/>
            </a:pPr>
            <a:r>
              <a:rPr lang="en-US" sz="900">
                <a:solidFill>
                  <a:srgbClr val="5B5B5B"/>
                </a:solidFill>
              </a:rPr>
              <a:t>where event_action = 'RESUME_CLUSTER' and start_time &lt;= $end_time and coalesce(end_time,$start_time) &gt;= $start_time )</a:t>
            </a:r>
            <a:endParaRPr sz="900">
              <a:solidFill>
                <a:srgbClr val="5B5B5B"/>
              </a:solidFill>
            </a:endParaRPr>
          </a:p>
          <a:p>
            <a:pPr marL="0" lvl="0" indent="0" algn="l" rtl="0">
              <a:spcBef>
                <a:spcPts val="0"/>
              </a:spcBef>
              <a:spcAft>
                <a:spcPts val="0"/>
              </a:spcAft>
              <a:buNone/>
            </a:pPr>
            <a:r>
              <a:rPr lang="en-US" sz="900">
                <a:solidFill>
                  <a:srgbClr val="5B5B5B"/>
                </a:solidFill>
              </a:rPr>
              <a:t>, queries as (select q.warehouse_name, q.start_time, q.end_time, q.query_id</a:t>
            </a:r>
            <a:endParaRPr sz="900">
              <a:solidFill>
                <a:srgbClr val="5B5B5B"/>
              </a:solidFill>
            </a:endParaRPr>
          </a:p>
          <a:p>
            <a:pPr marL="0" lvl="0" indent="0" algn="l" rtl="0">
              <a:spcBef>
                <a:spcPts val="0"/>
              </a:spcBef>
              <a:spcAft>
                <a:spcPts val="0"/>
              </a:spcAft>
              <a:buNone/>
            </a:pPr>
            <a:r>
              <a:rPr lang="en-US" sz="900">
                <a:solidFill>
                  <a:srgbClr val="5B5B5B"/>
                </a:solidFill>
              </a:rPr>
              <a:t>from warehouses w inner join snowflake.account_usage.query_history q on q.warehouse_name = w.warehouse_name and q.cluster_number is not null and q.start_time &lt;= $end_time and q.end_time &gt;= $start_time )</a:t>
            </a:r>
            <a:endParaRPr sz="900">
              <a:solidFill>
                <a:srgbClr val="5B5B5B"/>
              </a:solidFill>
            </a:endParaRPr>
          </a:p>
          <a:p>
            <a:pPr marL="0" lvl="0" indent="0" algn="l" rtl="0">
              <a:spcBef>
                <a:spcPts val="0"/>
              </a:spcBef>
              <a:spcAft>
                <a:spcPts val="0"/>
              </a:spcAft>
              <a:buNone/>
            </a:pPr>
            <a:r>
              <a:rPr lang="en-US" sz="900">
                <a:solidFill>
                  <a:srgbClr val="5B5B5B"/>
                </a:solidFill>
              </a:rPr>
              <a:t>, wh_minutes as (select w.warehouse_name, m.minut, max(case when wu.warehouse_name is null then 0 else 1 end) is_wh_up</a:t>
            </a:r>
            <a:endParaRPr sz="900">
              <a:solidFill>
                <a:srgbClr val="5B5B5B"/>
              </a:solidFill>
            </a:endParaRPr>
          </a:p>
          <a:p>
            <a:pPr marL="0" lvl="0" indent="0" algn="l" rtl="0">
              <a:spcBef>
                <a:spcPts val="0"/>
              </a:spcBef>
              <a:spcAft>
                <a:spcPts val="0"/>
              </a:spcAft>
              <a:buNone/>
            </a:pPr>
            <a:r>
              <a:rPr lang="en-US" sz="900">
                <a:solidFill>
                  <a:srgbClr val="5B5B5B"/>
                </a:solidFill>
              </a:rPr>
              <a:t>from minutes m inner join warehouses w on 1=1 left outer join wh_up wu on wu.warehouse_name = w.warehouse_name and m.minut between wu.start_time and wu.end_time group by all )</a:t>
            </a:r>
            <a:endParaRPr sz="900">
              <a:solidFill>
                <a:srgbClr val="5B5B5B"/>
              </a:solidFill>
            </a:endParaRPr>
          </a:p>
          <a:p>
            <a:pPr marL="0" lvl="0" indent="0" algn="l" rtl="0">
              <a:spcBef>
                <a:spcPts val="0"/>
              </a:spcBef>
              <a:spcAft>
                <a:spcPts val="0"/>
              </a:spcAft>
              <a:buNone/>
            </a:pPr>
            <a:r>
              <a:rPr lang="en-US" sz="900">
                <a:solidFill>
                  <a:srgbClr val="5B5B5B"/>
                </a:solidFill>
              </a:rPr>
              <a:t>select * from (select warehouse_name, Time, case when is_wh_up = 0 then NULL else query_count end query_count from (select w.warehouse_name, w.minut as Time, w.is_wh_up, count(q.query_id) query_count</a:t>
            </a:r>
            <a:endParaRPr sz="900">
              <a:solidFill>
                <a:srgbClr val="5B5B5B"/>
              </a:solidFill>
            </a:endParaRPr>
          </a:p>
          <a:p>
            <a:pPr marL="0" lvl="0" indent="0" algn="l" rtl="0">
              <a:spcBef>
                <a:spcPts val="0"/>
              </a:spcBef>
              <a:spcAft>
                <a:spcPts val="0"/>
              </a:spcAft>
              <a:buNone/>
            </a:pPr>
            <a:r>
              <a:rPr lang="en-US" sz="900">
                <a:solidFill>
                  <a:srgbClr val="5B5B5B"/>
                </a:solidFill>
              </a:rPr>
              <a:t>from wh_minutes w left outer join queries q on q.warehouse_name = w.warehouse_name and w.minut between q.start_time and q.end_time group by all ) ) pivot (sum(query_count) for warehouse_name IN (any order by warehouse_name)) order by 1;</a:t>
            </a:r>
            <a:endParaRPr sz="900">
              <a:solidFill>
                <a:srgbClr val="5B5B5B"/>
              </a:solidFill>
            </a:endParaRPr>
          </a:p>
        </p:txBody>
      </p:sp>
      <p:graphicFrame>
        <p:nvGraphicFramePr>
          <p:cNvPr id="529" name="Google Shape;529;p51"/>
          <p:cNvGraphicFramePr/>
          <p:nvPr/>
        </p:nvGraphicFramePr>
        <p:xfrm>
          <a:off x="6341825" y="265713"/>
          <a:ext cx="3000000" cy="3000000"/>
        </p:xfrm>
        <a:graphic>
          <a:graphicData uri="http://schemas.openxmlformats.org/drawingml/2006/table">
            <a:tbl>
              <a:tblPr>
                <a:noFill/>
                <a:tableStyleId>{090671DA-F5D3-423D-9D79-BF6147C6B095}</a:tableStyleId>
              </a:tblPr>
              <a:tblGrid>
                <a:gridCol w="973650">
                  <a:extLst>
                    <a:ext uri="{9D8B030D-6E8A-4147-A177-3AD203B41FA5}">
                      <a16:colId xmlns:a16="http://schemas.microsoft.com/office/drawing/2014/main" val="20000"/>
                    </a:ext>
                  </a:extLst>
                </a:gridCol>
                <a:gridCol w="650900">
                  <a:extLst>
                    <a:ext uri="{9D8B030D-6E8A-4147-A177-3AD203B41FA5}">
                      <a16:colId xmlns:a16="http://schemas.microsoft.com/office/drawing/2014/main" val="20001"/>
                    </a:ext>
                  </a:extLst>
                </a:gridCol>
                <a:gridCol w="930600">
                  <a:extLst>
                    <a:ext uri="{9D8B030D-6E8A-4147-A177-3AD203B41FA5}">
                      <a16:colId xmlns:a16="http://schemas.microsoft.com/office/drawing/2014/main" val="20002"/>
                    </a:ext>
                  </a:extLst>
                </a:gridCol>
              </a:tblGrid>
              <a:tr h="152250">
                <a:tc>
                  <a:txBody>
                    <a:bodyPr/>
                    <a:lstStyle/>
                    <a:p>
                      <a:pPr marL="0" lvl="0" indent="0" algn="l" rtl="0">
                        <a:spcBef>
                          <a:spcPts val="0"/>
                        </a:spcBef>
                        <a:spcAft>
                          <a:spcPts val="0"/>
                        </a:spcAft>
                        <a:buNone/>
                      </a:pPr>
                      <a:r>
                        <a:rPr lang="en-US" sz="700"/>
                        <a:t>START_TIME</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WH_L(LARGE)</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WH_S(XSMALL)</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67700">
                <a:tc>
                  <a:txBody>
                    <a:bodyPr/>
                    <a:lstStyle/>
                    <a:p>
                      <a:pPr marL="0" lvl="0" indent="0" algn="r" rtl="0">
                        <a:lnSpc>
                          <a:spcPct val="115000"/>
                        </a:lnSpc>
                        <a:spcBef>
                          <a:spcPts val="0"/>
                        </a:spcBef>
                        <a:spcAft>
                          <a:spcPts val="0"/>
                        </a:spcAft>
                        <a:buNone/>
                      </a:pPr>
                      <a:r>
                        <a:rPr lang="en-US" sz="700"/>
                        <a:t>4/16/25 0:00</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3</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 </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67700">
                <a:tc>
                  <a:txBody>
                    <a:bodyPr/>
                    <a:lstStyle/>
                    <a:p>
                      <a:pPr marL="0" lvl="0" indent="0" algn="r" rtl="0">
                        <a:lnSpc>
                          <a:spcPct val="115000"/>
                        </a:lnSpc>
                        <a:spcBef>
                          <a:spcPts val="0"/>
                        </a:spcBef>
                        <a:spcAft>
                          <a:spcPts val="0"/>
                        </a:spcAft>
                        <a:buNone/>
                      </a:pPr>
                      <a:r>
                        <a:rPr lang="en-US" sz="700"/>
                        <a:t>4/16/25 0:01</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0</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 </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52250">
                <a:tc>
                  <a:txBody>
                    <a:bodyPr/>
                    <a:lstStyle/>
                    <a:p>
                      <a:pPr marL="0" lvl="0" indent="0" algn="l" rtl="0">
                        <a:spcBef>
                          <a:spcPts val="0"/>
                        </a:spcBef>
                        <a:spcAft>
                          <a:spcPts val="0"/>
                        </a:spcAft>
                        <a:buNone/>
                      </a:pPr>
                      <a:r>
                        <a:rPr lang="en-US" sz="700"/>
                        <a:t>…</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 </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 </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67700">
                <a:tc>
                  <a:txBody>
                    <a:bodyPr/>
                    <a:lstStyle/>
                    <a:p>
                      <a:pPr marL="0" lvl="0" indent="0" algn="r" rtl="0">
                        <a:lnSpc>
                          <a:spcPct val="115000"/>
                        </a:lnSpc>
                        <a:spcBef>
                          <a:spcPts val="0"/>
                        </a:spcBef>
                        <a:spcAft>
                          <a:spcPts val="0"/>
                        </a:spcAft>
                        <a:buNone/>
                      </a:pPr>
                      <a:r>
                        <a:rPr lang="en-US" sz="700"/>
                        <a:t>4/16/25 0:37</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0</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 </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67700">
                <a:tc>
                  <a:txBody>
                    <a:bodyPr/>
                    <a:lstStyle/>
                    <a:p>
                      <a:pPr marL="0" lvl="0" indent="0" algn="r" rtl="0">
                        <a:lnSpc>
                          <a:spcPct val="115000"/>
                        </a:lnSpc>
                        <a:spcBef>
                          <a:spcPts val="0"/>
                        </a:spcBef>
                        <a:spcAft>
                          <a:spcPts val="0"/>
                        </a:spcAft>
                        <a:buNone/>
                      </a:pPr>
                      <a:r>
                        <a:rPr lang="en-US" sz="700"/>
                        <a:t>4/16/25 0:38</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3</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 </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67700">
                <a:tc>
                  <a:txBody>
                    <a:bodyPr/>
                    <a:lstStyle/>
                    <a:p>
                      <a:pPr marL="0" lvl="0" indent="0" algn="r" rtl="0">
                        <a:lnSpc>
                          <a:spcPct val="115000"/>
                        </a:lnSpc>
                        <a:spcBef>
                          <a:spcPts val="0"/>
                        </a:spcBef>
                        <a:spcAft>
                          <a:spcPts val="0"/>
                        </a:spcAft>
                        <a:buNone/>
                      </a:pPr>
                      <a:r>
                        <a:rPr lang="en-US" sz="700"/>
                        <a:t>4/16/25 0:39</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0</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1</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67700">
                <a:tc>
                  <a:txBody>
                    <a:bodyPr/>
                    <a:lstStyle/>
                    <a:p>
                      <a:pPr marL="0" lvl="0" indent="0" algn="r" rtl="0">
                        <a:lnSpc>
                          <a:spcPct val="115000"/>
                        </a:lnSpc>
                        <a:spcBef>
                          <a:spcPts val="0"/>
                        </a:spcBef>
                        <a:spcAft>
                          <a:spcPts val="0"/>
                        </a:spcAft>
                        <a:buNone/>
                      </a:pPr>
                      <a:r>
                        <a:rPr lang="en-US" sz="700"/>
                        <a:t>4/16/25 0:40</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3</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1</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67700">
                <a:tc>
                  <a:txBody>
                    <a:bodyPr/>
                    <a:lstStyle/>
                    <a:p>
                      <a:pPr marL="0" lvl="0" indent="0" algn="r" rtl="0">
                        <a:lnSpc>
                          <a:spcPct val="115000"/>
                        </a:lnSpc>
                        <a:spcBef>
                          <a:spcPts val="0"/>
                        </a:spcBef>
                        <a:spcAft>
                          <a:spcPts val="0"/>
                        </a:spcAft>
                        <a:buNone/>
                      </a:pPr>
                      <a:r>
                        <a:rPr lang="en-US" sz="700"/>
                        <a:t>4/16/25 0:41</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0</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1</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67700">
                <a:tc>
                  <a:txBody>
                    <a:bodyPr/>
                    <a:lstStyle/>
                    <a:p>
                      <a:pPr marL="0" lvl="0" indent="0" algn="r" rtl="0">
                        <a:lnSpc>
                          <a:spcPct val="115000"/>
                        </a:lnSpc>
                        <a:spcBef>
                          <a:spcPts val="0"/>
                        </a:spcBef>
                        <a:spcAft>
                          <a:spcPts val="0"/>
                        </a:spcAft>
                        <a:buNone/>
                      </a:pPr>
                      <a:r>
                        <a:rPr lang="en-US" sz="700"/>
                        <a:t>4/16/25 0:42</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3</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1</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67700">
                <a:tc>
                  <a:txBody>
                    <a:bodyPr/>
                    <a:lstStyle/>
                    <a:p>
                      <a:pPr marL="0" lvl="0" indent="0" algn="r" rtl="0">
                        <a:lnSpc>
                          <a:spcPct val="115000"/>
                        </a:lnSpc>
                        <a:spcBef>
                          <a:spcPts val="0"/>
                        </a:spcBef>
                        <a:spcAft>
                          <a:spcPts val="0"/>
                        </a:spcAft>
                        <a:buNone/>
                      </a:pPr>
                      <a:r>
                        <a:rPr lang="en-US" sz="700"/>
                        <a:t>4/16/25 0:43</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0</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1</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67700">
                <a:tc>
                  <a:txBody>
                    <a:bodyPr/>
                    <a:lstStyle/>
                    <a:p>
                      <a:pPr marL="0" lvl="0" indent="0" algn="r" rtl="0">
                        <a:lnSpc>
                          <a:spcPct val="115000"/>
                        </a:lnSpc>
                        <a:spcBef>
                          <a:spcPts val="0"/>
                        </a:spcBef>
                        <a:spcAft>
                          <a:spcPts val="0"/>
                        </a:spcAft>
                        <a:buNone/>
                      </a:pPr>
                      <a:r>
                        <a:rPr lang="en-US" sz="700"/>
                        <a:t>4/16/25 0:44</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3</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0</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67700">
                <a:tc>
                  <a:txBody>
                    <a:bodyPr/>
                    <a:lstStyle/>
                    <a:p>
                      <a:pPr marL="0" lvl="0" indent="0" algn="r" rtl="0">
                        <a:lnSpc>
                          <a:spcPct val="115000"/>
                        </a:lnSpc>
                        <a:spcBef>
                          <a:spcPts val="0"/>
                        </a:spcBef>
                        <a:spcAft>
                          <a:spcPts val="0"/>
                        </a:spcAft>
                        <a:buNone/>
                      </a:pPr>
                      <a:r>
                        <a:rPr lang="en-US" sz="700"/>
                        <a:t>4/16/25 0:45</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0</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 </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167700">
                <a:tc>
                  <a:txBody>
                    <a:bodyPr/>
                    <a:lstStyle/>
                    <a:p>
                      <a:pPr marL="0" lvl="0" indent="0" algn="r" rtl="0">
                        <a:lnSpc>
                          <a:spcPct val="115000"/>
                        </a:lnSpc>
                        <a:spcBef>
                          <a:spcPts val="0"/>
                        </a:spcBef>
                        <a:spcAft>
                          <a:spcPts val="0"/>
                        </a:spcAft>
                        <a:buNone/>
                      </a:pPr>
                      <a:r>
                        <a:rPr lang="en-US" sz="700"/>
                        <a:t>4/16/25 0:46</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3</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 </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152250">
                <a:tc>
                  <a:txBody>
                    <a:bodyPr/>
                    <a:lstStyle/>
                    <a:p>
                      <a:pPr marL="0" lvl="0" indent="0" algn="l" rtl="0">
                        <a:spcBef>
                          <a:spcPts val="0"/>
                        </a:spcBef>
                        <a:spcAft>
                          <a:spcPts val="0"/>
                        </a:spcAft>
                        <a:buNone/>
                      </a:pPr>
                      <a:r>
                        <a:rPr lang="en-US" sz="700"/>
                        <a:t>…</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 </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 </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167700">
                <a:tc>
                  <a:txBody>
                    <a:bodyPr/>
                    <a:lstStyle/>
                    <a:p>
                      <a:pPr marL="0" lvl="0" indent="0" algn="r" rtl="0">
                        <a:lnSpc>
                          <a:spcPct val="115000"/>
                        </a:lnSpc>
                        <a:spcBef>
                          <a:spcPts val="0"/>
                        </a:spcBef>
                        <a:spcAft>
                          <a:spcPts val="0"/>
                        </a:spcAft>
                        <a:buNone/>
                      </a:pPr>
                      <a:r>
                        <a:rPr lang="en-US" sz="700"/>
                        <a:t>4/16/25 1:28</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3</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 </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167700">
                <a:tc>
                  <a:txBody>
                    <a:bodyPr/>
                    <a:lstStyle/>
                    <a:p>
                      <a:pPr marL="0" lvl="0" indent="0" algn="r" rtl="0">
                        <a:lnSpc>
                          <a:spcPct val="115000"/>
                        </a:lnSpc>
                        <a:spcBef>
                          <a:spcPts val="0"/>
                        </a:spcBef>
                        <a:spcAft>
                          <a:spcPts val="0"/>
                        </a:spcAft>
                        <a:buNone/>
                      </a:pPr>
                      <a:r>
                        <a:rPr lang="en-US" sz="700"/>
                        <a:t>4/16/25 1:29</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0</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 </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r h="167700">
                <a:tc>
                  <a:txBody>
                    <a:bodyPr/>
                    <a:lstStyle/>
                    <a:p>
                      <a:pPr marL="0" lvl="0" indent="0" algn="r" rtl="0">
                        <a:lnSpc>
                          <a:spcPct val="115000"/>
                        </a:lnSpc>
                        <a:spcBef>
                          <a:spcPts val="0"/>
                        </a:spcBef>
                        <a:spcAft>
                          <a:spcPts val="0"/>
                        </a:spcAft>
                        <a:buNone/>
                      </a:pPr>
                      <a:r>
                        <a:rPr lang="en-US" sz="700"/>
                        <a:t>4/16/25 1:30</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3</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1</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7"/>
                  </a:ext>
                </a:extLst>
              </a:tr>
              <a:tr h="167700">
                <a:tc>
                  <a:txBody>
                    <a:bodyPr/>
                    <a:lstStyle/>
                    <a:p>
                      <a:pPr marL="0" lvl="0" indent="0" algn="r" rtl="0">
                        <a:lnSpc>
                          <a:spcPct val="115000"/>
                        </a:lnSpc>
                        <a:spcBef>
                          <a:spcPts val="0"/>
                        </a:spcBef>
                        <a:spcAft>
                          <a:spcPts val="0"/>
                        </a:spcAft>
                        <a:buNone/>
                      </a:pPr>
                      <a:r>
                        <a:rPr lang="en-US" sz="700"/>
                        <a:t>4/16/25 1:31</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0</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1</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8"/>
                  </a:ext>
                </a:extLst>
              </a:tr>
              <a:tr h="167700">
                <a:tc>
                  <a:txBody>
                    <a:bodyPr/>
                    <a:lstStyle/>
                    <a:p>
                      <a:pPr marL="0" lvl="0" indent="0" algn="r" rtl="0">
                        <a:lnSpc>
                          <a:spcPct val="115000"/>
                        </a:lnSpc>
                        <a:spcBef>
                          <a:spcPts val="0"/>
                        </a:spcBef>
                        <a:spcAft>
                          <a:spcPts val="0"/>
                        </a:spcAft>
                        <a:buNone/>
                      </a:pPr>
                      <a:r>
                        <a:rPr lang="en-US" sz="700"/>
                        <a:t>4/16/25 1:32</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3</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1</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9"/>
                  </a:ext>
                </a:extLst>
              </a:tr>
              <a:tr h="167700">
                <a:tc>
                  <a:txBody>
                    <a:bodyPr/>
                    <a:lstStyle/>
                    <a:p>
                      <a:pPr marL="0" lvl="0" indent="0" algn="r" rtl="0">
                        <a:lnSpc>
                          <a:spcPct val="115000"/>
                        </a:lnSpc>
                        <a:spcBef>
                          <a:spcPts val="0"/>
                        </a:spcBef>
                        <a:spcAft>
                          <a:spcPts val="0"/>
                        </a:spcAft>
                        <a:buNone/>
                      </a:pPr>
                      <a:r>
                        <a:rPr lang="en-US" sz="700"/>
                        <a:t>4/16/25 1:33</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0</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1</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0"/>
                  </a:ext>
                </a:extLst>
              </a:tr>
              <a:tr h="167700">
                <a:tc>
                  <a:txBody>
                    <a:bodyPr/>
                    <a:lstStyle/>
                    <a:p>
                      <a:pPr marL="0" lvl="0" indent="0" algn="r" rtl="0">
                        <a:lnSpc>
                          <a:spcPct val="115000"/>
                        </a:lnSpc>
                        <a:spcBef>
                          <a:spcPts val="0"/>
                        </a:spcBef>
                        <a:spcAft>
                          <a:spcPts val="0"/>
                        </a:spcAft>
                        <a:buNone/>
                      </a:pPr>
                      <a:r>
                        <a:rPr lang="en-US" sz="700"/>
                        <a:t>4/16/25 1:34</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3</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1</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1"/>
                  </a:ext>
                </a:extLst>
              </a:tr>
              <a:tr h="167700">
                <a:tc>
                  <a:txBody>
                    <a:bodyPr/>
                    <a:lstStyle/>
                    <a:p>
                      <a:pPr marL="0" lvl="0" indent="0" algn="r" rtl="0">
                        <a:lnSpc>
                          <a:spcPct val="115000"/>
                        </a:lnSpc>
                        <a:spcBef>
                          <a:spcPts val="0"/>
                        </a:spcBef>
                        <a:spcAft>
                          <a:spcPts val="0"/>
                        </a:spcAft>
                        <a:buNone/>
                      </a:pPr>
                      <a:r>
                        <a:rPr lang="en-US" sz="700"/>
                        <a:t>4/16/25 1:35</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0</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0</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2"/>
                  </a:ext>
                </a:extLst>
              </a:tr>
              <a:tr h="167700">
                <a:tc>
                  <a:txBody>
                    <a:bodyPr/>
                    <a:lstStyle/>
                    <a:p>
                      <a:pPr marL="0" lvl="0" indent="0" algn="r" rtl="0">
                        <a:lnSpc>
                          <a:spcPct val="115000"/>
                        </a:lnSpc>
                        <a:spcBef>
                          <a:spcPts val="0"/>
                        </a:spcBef>
                        <a:spcAft>
                          <a:spcPts val="0"/>
                        </a:spcAft>
                        <a:buNone/>
                      </a:pPr>
                      <a:r>
                        <a:rPr lang="en-US" sz="700"/>
                        <a:t>4/16/25 1:36</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3</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 </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3"/>
                  </a:ext>
                </a:extLst>
              </a:tr>
              <a:tr h="167700">
                <a:tc>
                  <a:txBody>
                    <a:bodyPr/>
                    <a:lstStyle/>
                    <a:p>
                      <a:pPr marL="0" lvl="0" indent="0" algn="r" rtl="0">
                        <a:lnSpc>
                          <a:spcPct val="115000"/>
                        </a:lnSpc>
                        <a:spcBef>
                          <a:spcPts val="0"/>
                        </a:spcBef>
                        <a:spcAft>
                          <a:spcPts val="0"/>
                        </a:spcAft>
                        <a:buNone/>
                      </a:pPr>
                      <a:r>
                        <a:rPr lang="en-US" sz="700"/>
                        <a:t>4/16/25 1:37</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0</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 </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4"/>
                  </a:ext>
                </a:extLst>
              </a:tr>
              <a:tr h="152250">
                <a:tc>
                  <a:txBody>
                    <a:bodyPr/>
                    <a:lstStyle/>
                    <a:p>
                      <a:pPr marL="0" lvl="0" indent="0" algn="l" rtl="0">
                        <a:spcBef>
                          <a:spcPts val="0"/>
                        </a:spcBef>
                        <a:spcAft>
                          <a:spcPts val="0"/>
                        </a:spcAft>
                        <a:buNone/>
                      </a:pPr>
                      <a:r>
                        <a:rPr lang="en-US" sz="700"/>
                        <a:t>…</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 </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 </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5"/>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54"/>
          <p:cNvSpPr txBox="1">
            <a:spLocks noGrp="1"/>
          </p:cNvSpPr>
          <p:nvPr>
            <p:ph type="ctrTitle"/>
          </p:nvPr>
        </p:nvSpPr>
        <p:spPr>
          <a:xfrm>
            <a:off x="298050" y="1688750"/>
            <a:ext cx="4052100" cy="745200"/>
          </a:xfrm>
          <a:prstGeom prst="rect">
            <a:avLst/>
          </a:prstGeom>
        </p:spPr>
        <p:txBody>
          <a:bodyPr spcFirstLastPara="1" wrap="square" lIns="91450" tIns="22850" rIns="45725" bIns="0" anchor="b" anchorCtr="0">
            <a:noAutofit/>
          </a:bodyPr>
          <a:lstStyle/>
          <a:p>
            <a:pPr marL="0" lvl="0" indent="0" algn="l" rtl="0">
              <a:spcBef>
                <a:spcPts val="0"/>
              </a:spcBef>
              <a:spcAft>
                <a:spcPts val="0"/>
              </a:spcAft>
              <a:buNone/>
            </a:pPr>
            <a:r>
              <a:rPr lang="en-US"/>
              <a:t>Warehouse Optimizations</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5"/>
          <p:cNvSpPr/>
          <p:nvPr/>
        </p:nvSpPr>
        <p:spPr>
          <a:xfrm>
            <a:off x="6771654" y="3199080"/>
            <a:ext cx="383100" cy="259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555" name="Google Shape;555;p55"/>
          <p:cNvSpPr/>
          <p:nvPr/>
        </p:nvSpPr>
        <p:spPr>
          <a:xfrm>
            <a:off x="5473688" y="3602887"/>
            <a:ext cx="383100" cy="114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556" name="Google Shape;556;p55"/>
          <p:cNvSpPr/>
          <p:nvPr/>
        </p:nvSpPr>
        <p:spPr>
          <a:xfrm>
            <a:off x="6531608" y="2546298"/>
            <a:ext cx="383100" cy="259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557" name="Google Shape;557;p55"/>
          <p:cNvSpPr/>
          <p:nvPr/>
        </p:nvSpPr>
        <p:spPr>
          <a:xfrm>
            <a:off x="5474087" y="2660031"/>
            <a:ext cx="640800" cy="14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558" name="Google Shape;558;p55"/>
          <p:cNvSpPr/>
          <p:nvPr/>
        </p:nvSpPr>
        <p:spPr>
          <a:xfrm>
            <a:off x="5471469" y="1586048"/>
            <a:ext cx="1198200" cy="414900"/>
          </a:xfrm>
          <a:prstGeom prst="rect">
            <a:avLst/>
          </a:prstGeom>
          <a:solidFill>
            <a:schemeClr val="accen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559" name="Google Shape;559;p55"/>
          <p:cNvSpPr/>
          <p:nvPr/>
        </p:nvSpPr>
        <p:spPr>
          <a:xfrm>
            <a:off x="6669775" y="1586050"/>
            <a:ext cx="1151100" cy="414900"/>
          </a:xfrm>
          <a:prstGeom prst="rect">
            <a:avLst/>
          </a:prstGeom>
          <a:solidFill>
            <a:srgbClr val="F1F3F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560" name="Google Shape;560;p55"/>
          <p:cNvSpPr txBox="1">
            <a:spLocks noGrp="1"/>
          </p:cNvSpPr>
          <p:nvPr>
            <p:ph type="title"/>
          </p:nvPr>
        </p:nvSpPr>
        <p:spPr>
          <a:xfrm>
            <a:off x="365760" y="274320"/>
            <a:ext cx="8321100" cy="365700"/>
          </a:xfrm>
          <a:prstGeom prst="rect">
            <a:avLst/>
          </a:prstGeom>
        </p:spPr>
        <p:txBody>
          <a:bodyPr spcFirstLastPara="1" wrap="square" lIns="91450" tIns="91450" rIns="91450" bIns="91450" anchor="t" anchorCtr="0">
            <a:noAutofit/>
          </a:bodyPr>
          <a:lstStyle/>
          <a:p>
            <a:pPr marL="0" lvl="0" indent="0" algn="l" rtl="0">
              <a:spcBef>
                <a:spcPts val="0"/>
              </a:spcBef>
              <a:spcAft>
                <a:spcPts val="0"/>
              </a:spcAft>
              <a:buNone/>
            </a:pPr>
            <a:r>
              <a:rPr lang="en-US"/>
              <a:t>How to Use Warehouse Utilization Information</a:t>
            </a:r>
            <a:endParaRPr/>
          </a:p>
        </p:txBody>
      </p:sp>
      <p:grpSp>
        <p:nvGrpSpPr>
          <p:cNvPr id="561" name="Google Shape;561;p55"/>
          <p:cNvGrpSpPr/>
          <p:nvPr/>
        </p:nvGrpSpPr>
        <p:grpSpPr>
          <a:xfrm>
            <a:off x="5471127" y="1586094"/>
            <a:ext cx="2461051" cy="414872"/>
            <a:chOff x="4938073" y="1532100"/>
            <a:chExt cx="2571900" cy="738600"/>
          </a:xfrm>
        </p:grpSpPr>
        <p:cxnSp>
          <p:nvCxnSpPr>
            <p:cNvPr id="562" name="Google Shape;562;p55"/>
            <p:cNvCxnSpPr/>
            <p:nvPr/>
          </p:nvCxnSpPr>
          <p:spPr>
            <a:xfrm>
              <a:off x="4938075" y="1532100"/>
              <a:ext cx="0" cy="738600"/>
            </a:xfrm>
            <a:prstGeom prst="straightConnector1">
              <a:avLst/>
            </a:prstGeom>
            <a:noFill/>
            <a:ln w="19050" cap="flat" cmpd="sng">
              <a:solidFill>
                <a:schemeClr val="accent1"/>
              </a:solidFill>
              <a:prstDash val="solid"/>
              <a:round/>
              <a:headEnd type="none" w="med" len="med"/>
              <a:tailEnd type="none" w="med" len="med"/>
            </a:ln>
          </p:spPr>
        </p:cxnSp>
        <p:cxnSp>
          <p:nvCxnSpPr>
            <p:cNvPr id="563" name="Google Shape;563;p55"/>
            <p:cNvCxnSpPr/>
            <p:nvPr/>
          </p:nvCxnSpPr>
          <p:spPr>
            <a:xfrm>
              <a:off x="4938073" y="2265373"/>
              <a:ext cx="2571900" cy="0"/>
            </a:xfrm>
            <a:prstGeom prst="straightConnector1">
              <a:avLst/>
            </a:prstGeom>
            <a:noFill/>
            <a:ln w="19050" cap="flat" cmpd="sng">
              <a:solidFill>
                <a:schemeClr val="accent1"/>
              </a:solidFill>
              <a:prstDash val="solid"/>
              <a:round/>
              <a:headEnd type="none" w="med" len="med"/>
              <a:tailEnd type="triangle" w="med" len="med"/>
            </a:ln>
          </p:spPr>
        </p:cxnSp>
      </p:grpSp>
      <p:sp>
        <p:nvSpPr>
          <p:cNvPr id="564" name="Google Shape;564;p55"/>
          <p:cNvSpPr txBox="1"/>
          <p:nvPr/>
        </p:nvSpPr>
        <p:spPr>
          <a:xfrm>
            <a:off x="5656211" y="1174175"/>
            <a:ext cx="82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a:solidFill>
                  <a:srgbClr val="5B5B5B"/>
                </a:solidFill>
                <a:latin typeface="Lato"/>
                <a:ea typeface="Lato"/>
                <a:cs typeface="Lato"/>
                <a:sym typeface="Lato"/>
              </a:rPr>
              <a:t>Utilized</a:t>
            </a:r>
            <a:endParaRPr sz="1000">
              <a:solidFill>
                <a:srgbClr val="5B5B5B"/>
              </a:solidFill>
              <a:latin typeface="Lato"/>
              <a:ea typeface="Lato"/>
              <a:cs typeface="Lato"/>
              <a:sym typeface="Lato"/>
            </a:endParaRPr>
          </a:p>
        </p:txBody>
      </p:sp>
      <p:sp>
        <p:nvSpPr>
          <p:cNvPr id="565" name="Google Shape;565;p55"/>
          <p:cNvSpPr txBox="1"/>
          <p:nvPr/>
        </p:nvSpPr>
        <p:spPr>
          <a:xfrm>
            <a:off x="6669771" y="1174175"/>
            <a:ext cx="82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a:solidFill>
                  <a:srgbClr val="5B5B5B"/>
                </a:solidFill>
                <a:latin typeface="Lato"/>
                <a:ea typeface="Lato"/>
                <a:cs typeface="Lato"/>
                <a:sym typeface="Lato"/>
              </a:rPr>
              <a:t>Idle</a:t>
            </a:r>
            <a:endParaRPr sz="1000">
              <a:solidFill>
                <a:srgbClr val="5B5B5B"/>
              </a:solidFill>
              <a:latin typeface="Lato"/>
              <a:ea typeface="Lato"/>
              <a:cs typeface="Lato"/>
              <a:sym typeface="Lato"/>
            </a:endParaRPr>
          </a:p>
        </p:txBody>
      </p:sp>
      <p:sp>
        <p:nvSpPr>
          <p:cNvPr id="566" name="Google Shape;566;p55"/>
          <p:cNvSpPr txBox="1"/>
          <p:nvPr/>
        </p:nvSpPr>
        <p:spPr>
          <a:xfrm>
            <a:off x="7558807" y="1174175"/>
            <a:ext cx="82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a:solidFill>
                  <a:srgbClr val="5B5B5B"/>
                </a:solidFill>
                <a:latin typeface="Lato"/>
                <a:ea typeface="Lato"/>
                <a:cs typeface="Lato"/>
                <a:sym typeface="Lato"/>
              </a:rPr>
              <a:t>Suspended</a:t>
            </a:r>
            <a:endParaRPr sz="1000">
              <a:solidFill>
                <a:srgbClr val="5B5B5B"/>
              </a:solidFill>
              <a:latin typeface="Lato"/>
              <a:ea typeface="Lato"/>
              <a:cs typeface="Lato"/>
              <a:sym typeface="Lato"/>
            </a:endParaRPr>
          </a:p>
        </p:txBody>
      </p:sp>
      <p:cxnSp>
        <p:nvCxnSpPr>
          <p:cNvPr id="567" name="Google Shape;567;p55"/>
          <p:cNvCxnSpPr>
            <a:stCxn id="566" idx="2"/>
          </p:cNvCxnSpPr>
          <p:nvPr/>
        </p:nvCxnSpPr>
        <p:spPr>
          <a:xfrm>
            <a:off x="7973257" y="1512875"/>
            <a:ext cx="0" cy="335100"/>
          </a:xfrm>
          <a:prstGeom prst="straightConnector1">
            <a:avLst/>
          </a:prstGeom>
          <a:noFill/>
          <a:ln w="9525" cap="flat" cmpd="sng">
            <a:solidFill>
              <a:schemeClr val="accent1"/>
            </a:solidFill>
            <a:prstDash val="dash"/>
            <a:round/>
            <a:headEnd type="none" w="med" len="med"/>
            <a:tailEnd type="oval" w="med" len="med"/>
          </a:ln>
        </p:spPr>
      </p:cxnSp>
      <p:cxnSp>
        <p:nvCxnSpPr>
          <p:cNvPr id="568" name="Google Shape;568;p55"/>
          <p:cNvCxnSpPr>
            <a:stCxn id="565" idx="2"/>
          </p:cNvCxnSpPr>
          <p:nvPr/>
        </p:nvCxnSpPr>
        <p:spPr>
          <a:xfrm flipH="1">
            <a:off x="7080321" y="1512875"/>
            <a:ext cx="3900" cy="320400"/>
          </a:xfrm>
          <a:prstGeom prst="straightConnector1">
            <a:avLst/>
          </a:prstGeom>
          <a:noFill/>
          <a:ln w="9525" cap="flat" cmpd="sng">
            <a:solidFill>
              <a:schemeClr val="accent1"/>
            </a:solidFill>
            <a:prstDash val="dash"/>
            <a:round/>
            <a:headEnd type="none" w="med" len="med"/>
            <a:tailEnd type="oval" w="med" len="med"/>
          </a:ln>
        </p:spPr>
      </p:cxnSp>
      <p:cxnSp>
        <p:nvCxnSpPr>
          <p:cNvPr id="569" name="Google Shape;569;p55"/>
          <p:cNvCxnSpPr>
            <a:stCxn id="564" idx="2"/>
          </p:cNvCxnSpPr>
          <p:nvPr/>
        </p:nvCxnSpPr>
        <p:spPr>
          <a:xfrm>
            <a:off x="6070661" y="1512875"/>
            <a:ext cx="1800" cy="285600"/>
          </a:xfrm>
          <a:prstGeom prst="straightConnector1">
            <a:avLst/>
          </a:prstGeom>
          <a:noFill/>
          <a:ln w="9525" cap="flat" cmpd="sng">
            <a:solidFill>
              <a:schemeClr val="accent1"/>
            </a:solidFill>
            <a:prstDash val="dash"/>
            <a:round/>
            <a:headEnd type="none" w="med" len="med"/>
            <a:tailEnd type="oval" w="med" len="med"/>
          </a:ln>
        </p:spPr>
      </p:cxnSp>
      <p:sp>
        <p:nvSpPr>
          <p:cNvPr id="570" name="Google Shape;570;p55"/>
          <p:cNvSpPr txBox="1"/>
          <p:nvPr/>
        </p:nvSpPr>
        <p:spPr>
          <a:xfrm>
            <a:off x="457200" y="1344900"/>
            <a:ext cx="43734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5B5B5B"/>
                </a:solidFill>
              </a:rPr>
              <a:t>Auto-Suspend Settings</a:t>
            </a:r>
            <a:br>
              <a:rPr lang="en-US" sz="1300" b="1">
                <a:solidFill>
                  <a:srgbClr val="5B5B5B"/>
                </a:solidFill>
              </a:rPr>
            </a:br>
            <a:r>
              <a:rPr lang="en-US" sz="1100">
                <a:solidFill>
                  <a:srgbClr val="5B5B5B"/>
                </a:solidFill>
              </a:rPr>
              <a:t>Highlight warehouses which have large amounts of idle time and could benefit from lower suspend timeouts</a:t>
            </a:r>
            <a:endParaRPr sz="1100">
              <a:solidFill>
                <a:srgbClr val="5B5B5B"/>
              </a:solidFill>
            </a:endParaRPr>
          </a:p>
        </p:txBody>
      </p:sp>
      <p:sp>
        <p:nvSpPr>
          <p:cNvPr id="571" name="Google Shape;571;p55"/>
          <p:cNvSpPr txBox="1"/>
          <p:nvPr/>
        </p:nvSpPr>
        <p:spPr>
          <a:xfrm>
            <a:off x="457200" y="2364900"/>
            <a:ext cx="4729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5B5B5B"/>
                </a:solidFill>
              </a:rPr>
              <a:t>Warehouse Resizing</a:t>
            </a:r>
            <a:br>
              <a:rPr lang="en-US" sz="1300" b="1">
                <a:solidFill>
                  <a:srgbClr val="5B5B5B"/>
                </a:solidFill>
              </a:rPr>
            </a:br>
            <a:r>
              <a:rPr lang="en-US" sz="1100">
                <a:solidFill>
                  <a:srgbClr val="5B5B5B"/>
                </a:solidFill>
              </a:rPr>
              <a:t>Warehouses with consistent low utilization may be targets for downsizing</a:t>
            </a:r>
            <a:endParaRPr sz="1100">
              <a:solidFill>
                <a:srgbClr val="5B5B5B"/>
              </a:solidFill>
            </a:endParaRPr>
          </a:p>
        </p:txBody>
      </p:sp>
      <p:sp>
        <p:nvSpPr>
          <p:cNvPr id="572" name="Google Shape;572;p55"/>
          <p:cNvSpPr/>
          <p:nvPr/>
        </p:nvSpPr>
        <p:spPr>
          <a:xfrm>
            <a:off x="6232663" y="2485414"/>
            <a:ext cx="181200" cy="259500"/>
          </a:xfrm>
          <a:prstGeom prst="rightArrow">
            <a:avLst>
              <a:gd name="adj1" fmla="val 50000"/>
              <a:gd name="adj2" fmla="val 50000"/>
            </a:avLst>
          </a:prstGeom>
          <a:solidFill>
            <a:srgbClr val="9E9E9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573" name="Google Shape;573;p55"/>
          <p:cNvSpPr txBox="1"/>
          <p:nvPr/>
        </p:nvSpPr>
        <p:spPr>
          <a:xfrm>
            <a:off x="457200" y="3215400"/>
            <a:ext cx="4059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rgbClr val="5B5B5B"/>
                </a:solidFill>
              </a:rPr>
              <a:t>Warehouse Consolidation</a:t>
            </a:r>
            <a:br>
              <a:rPr lang="en-US" sz="1300" b="1">
                <a:solidFill>
                  <a:srgbClr val="5B5B5B"/>
                </a:solidFill>
              </a:rPr>
            </a:br>
            <a:r>
              <a:rPr lang="en-US" sz="1100">
                <a:solidFill>
                  <a:srgbClr val="5B5B5B"/>
                </a:solidFill>
              </a:rPr>
              <a:t>Where appropriate, move workloads onto fewer warehouses</a:t>
            </a:r>
            <a:endParaRPr sz="1100">
              <a:solidFill>
                <a:srgbClr val="5B5B5B"/>
              </a:solidFill>
            </a:endParaRPr>
          </a:p>
        </p:txBody>
      </p:sp>
      <p:sp>
        <p:nvSpPr>
          <p:cNvPr id="574" name="Google Shape;574;p55"/>
          <p:cNvSpPr/>
          <p:nvPr/>
        </p:nvSpPr>
        <p:spPr>
          <a:xfrm>
            <a:off x="6468512" y="3366806"/>
            <a:ext cx="181200" cy="259500"/>
          </a:xfrm>
          <a:prstGeom prst="rightArrow">
            <a:avLst>
              <a:gd name="adj1" fmla="val 50000"/>
              <a:gd name="adj2" fmla="val 50000"/>
            </a:avLst>
          </a:prstGeom>
          <a:solidFill>
            <a:srgbClr val="9E9E9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575" name="Google Shape;575;p55"/>
          <p:cNvSpPr/>
          <p:nvPr/>
        </p:nvSpPr>
        <p:spPr>
          <a:xfrm>
            <a:off x="5963438" y="3356737"/>
            <a:ext cx="383100" cy="114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576" name="Google Shape;576;p55"/>
          <p:cNvSpPr/>
          <p:nvPr/>
        </p:nvSpPr>
        <p:spPr>
          <a:xfrm>
            <a:off x="5963438" y="3813937"/>
            <a:ext cx="383100" cy="114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577" name="Google Shape;577;p55"/>
          <p:cNvSpPr/>
          <p:nvPr/>
        </p:nvSpPr>
        <p:spPr>
          <a:xfrm>
            <a:off x="6771654" y="3656280"/>
            <a:ext cx="383100" cy="259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578" name="Google Shape;578;p55"/>
          <p:cNvSpPr/>
          <p:nvPr/>
        </p:nvSpPr>
        <p:spPr>
          <a:xfrm>
            <a:off x="6771654" y="3077318"/>
            <a:ext cx="383100" cy="3810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579" name="Google Shape;579;p55"/>
          <p:cNvSpPr/>
          <p:nvPr/>
        </p:nvSpPr>
        <p:spPr>
          <a:xfrm>
            <a:off x="5473688" y="3335938"/>
            <a:ext cx="383100" cy="3810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580" name="Google Shape;580;p55"/>
          <p:cNvSpPr/>
          <p:nvPr/>
        </p:nvSpPr>
        <p:spPr>
          <a:xfrm>
            <a:off x="5474075" y="2279635"/>
            <a:ext cx="640800" cy="5247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581" name="Google Shape;581;p55"/>
          <p:cNvSpPr/>
          <p:nvPr/>
        </p:nvSpPr>
        <p:spPr>
          <a:xfrm>
            <a:off x="5963438" y="3089788"/>
            <a:ext cx="383100" cy="3810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582" name="Google Shape;582;p55"/>
          <p:cNvSpPr/>
          <p:nvPr/>
        </p:nvSpPr>
        <p:spPr>
          <a:xfrm>
            <a:off x="5963438" y="3546988"/>
            <a:ext cx="383100" cy="3810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583" name="Google Shape;583;p55"/>
          <p:cNvSpPr/>
          <p:nvPr/>
        </p:nvSpPr>
        <p:spPr>
          <a:xfrm>
            <a:off x="6771654" y="3534518"/>
            <a:ext cx="383100" cy="3810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584" name="Google Shape;584;p55"/>
          <p:cNvSpPr/>
          <p:nvPr/>
        </p:nvSpPr>
        <p:spPr>
          <a:xfrm>
            <a:off x="6531608" y="2424536"/>
            <a:ext cx="383100" cy="3810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6"/>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p>
            <a:pPr marL="0" lvl="0" indent="0" algn="l" rtl="0">
              <a:lnSpc>
                <a:spcPct val="85000"/>
              </a:lnSpc>
              <a:spcBef>
                <a:spcPts val="0"/>
              </a:spcBef>
              <a:spcAft>
                <a:spcPts val="0"/>
              </a:spcAft>
              <a:buClr>
                <a:schemeClr val="dk1"/>
              </a:buClr>
              <a:buSzPts val="2600"/>
              <a:buFont typeface="Arial"/>
              <a:buNone/>
            </a:pPr>
            <a:r>
              <a:rPr lang="en-US" sz="2200"/>
              <a:t>Auto-Suspend Settings</a:t>
            </a:r>
            <a:endParaRPr sz="2200"/>
          </a:p>
        </p:txBody>
      </p:sp>
      <p:sp>
        <p:nvSpPr>
          <p:cNvPr id="590" name="Google Shape;590;p56"/>
          <p:cNvSpPr txBox="1"/>
          <p:nvPr/>
        </p:nvSpPr>
        <p:spPr>
          <a:xfrm>
            <a:off x="407225" y="878788"/>
            <a:ext cx="5934600" cy="38808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1200">
                <a:solidFill>
                  <a:srgbClr val="5B5B5B"/>
                </a:solidFill>
              </a:rPr>
              <a:t>with wh_size as (select distinct warehouse_name, size as warehouse_size</a:t>
            </a:r>
            <a:endParaRPr sz="1200">
              <a:solidFill>
                <a:srgbClr val="5B5B5B"/>
              </a:solidFill>
            </a:endParaRPr>
          </a:p>
          <a:p>
            <a:pPr marL="0" lvl="0" indent="228600" algn="l" rtl="0">
              <a:spcBef>
                <a:spcPts val="0"/>
              </a:spcBef>
              <a:spcAft>
                <a:spcPts val="0"/>
              </a:spcAft>
              <a:buNone/>
            </a:pPr>
            <a:r>
              <a:rPr lang="en-US" sz="1200">
                <a:solidFill>
                  <a:srgbClr val="5B5B5B"/>
                </a:solidFill>
              </a:rPr>
              <a:t>from snowflake.account_usage.warehouse_events_history</a:t>
            </a:r>
            <a:endParaRPr sz="1200">
              <a:solidFill>
                <a:srgbClr val="5B5B5B"/>
              </a:solidFill>
            </a:endParaRPr>
          </a:p>
          <a:p>
            <a:pPr marL="0" lvl="0" indent="228600" algn="l" rtl="0">
              <a:spcBef>
                <a:spcPts val="0"/>
              </a:spcBef>
              <a:spcAft>
                <a:spcPts val="0"/>
              </a:spcAft>
              <a:buNone/>
            </a:pPr>
            <a:r>
              <a:rPr lang="en-US" sz="1200">
                <a:solidFill>
                  <a:srgbClr val="5B5B5B"/>
                </a:solidFill>
              </a:rPr>
              <a:t>where warehouse_name in ('WH_X')</a:t>
            </a:r>
            <a:endParaRPr sz="1200">
              <a:solidFill>
                <a:srgbClr val="5B5B5B"/>
              </a:solidFill>
            </a:endParaRPr>
          </a:p>
          <a:p>
            <a:pPr marL="0" lvl="0" indent="228600" algn="l" rtl="0">
              <a:spcBef>
                <a:spcPts val="0"/>
              </a:spcBef>
              <a:spcAft>
                <a:spcPts val="0"/>
              </a:spcAft>
              <a:buNone/>
            </a:pPr>
            <a:r>
              <a:rPr lang="en-US" sz="1200">
                <a:solidFill>
                  <a:srgbClr val="5B5B5B"/>
                </a:solidFill>
              </a:rPr>
              <a:t>and timestamp &gt;= dateadd(day,-1,current_date)</a:t>
            </a:r>
            <a:endParaRPr sz="1200">
              <a:solidFill>
                <a:srgbClr val="5B5B5B"/>
              </a:solidFill>
            </a:endParaRPr>
          </a:p>
          <a:p>
            <a:pPr marL="0" lvl="0" indent="228600" algn="l" rtl="0">
              <a:spcBef>
                <a:spcPts val="0"/>
              </a:spcBef>
              <a:spcAft>
                <a:spcPts val="0"/>
              </a:spcAft>
              <a:buNone/>
            </a:pPr>
            <a:r>
              <a:rPr lang="en-US" sz="1200">
                <a:solidFill>
                  <a:srgbClr val="5B5B5B"/>
                </a:solidFill>
              </a:rPr>
              <a:t>and size is not null)</a:t>
            </a:r>
            <a:endParaRPr sz="1200">
              <a:solidFill>
                <a:srgbClr val="5B5B5B"/>
              </a:solidFill>
            </a:endParaRPr>
          </a:p>
          <a:p>
            <a:pPr marL="0" lvl="0" indent="0" algn="l" rtl="0">
              <a:spcBef>
                <a:spcPts val="0"/>
              </a:spcBef>
              <a:spcAft>
                <a:spcPts val="0"/>
              </a:spcAft>
              <a:buNone/>
            </a:pPr>
            <a:r>
              <a:rPr lang="en-US" sz="1200">
                <a:solidFill>
                  <a:srgbClr val="5B5B5B"/>
                </a:solidFill>
              </a:rPr>
              <a:t>select *</a:t>
            </a:r>
            <a:endParaRPr sz="1200">
              <a:solidFill>
                <a:srgbClr val="5B5B5B"/>
              </a:solidFill>
            </a:endParaRPr>
          </a:p>
          <a:p>
            <a:pPr marL="0" lvl="0" indent="228600" algn="l" rtl="0">
              <a:spcBef>
                <a:spcPts val="0"/>
              </a:spcBef>
              <a:spcAft>
                <a:spcPts val="0"/>
              </a:spcAft>
              <a:buNone/>
            </a:pPr>
            <a:r>
              <a:rPr lang="en-US" sz="1200">
                <a:solidFill>
                  <a:srgbClr val="5B5B5B"/>
                </a:solidFill>
              </a:rPr>
              <a:t>from (</a:t>
            </a:r>
            <a:endParaRPr sz="1200">
              <a:solidFill>
                <a:srgbClr val="5B5B5B"/>
              </a:solidFill>
            </a:endParaRPr>
          </a:p>
          <a:p>
            <a:pPr marL="0" lvl="0" indent="228600" algn="l" rtl="0">
              <a:spcBef>
                <a:spcPts val="0"/>
              </a:spcBef>
              <a:spcAft>
                <a:spcPts val="0"/>
              </a:spcAft>
              <a:buNone/>
            </a:pPr>
            <a:r>
              <a:rPr lang="en-US" sz="1200">
                <a:solidFill>
                  <a:srgbClr val="5B5B5B"/>
                </a:solidFill>
              </a:rPr>
              <a:t>select ws.warehouse_name||'('||ws.warehouse_size||')' as warehouse_name</a:t>
            </a:r>
            <a:endParaRPr sz="1200">
              <a:solidFill>
                <a:srgbClr val="5B5B5B"/>
              </a:solidFill>
            </a:endParaRPr>
          </a:p>
          <a:p>
            <a:pPr marL="228600" lvl="0" indent="228600" algn="l" rtl="0">
              <a:spcBef>
                <a:spcPts val="0"/>
              </a:spcBef>
              <a:spcAft>
                <a:spcPts val="0"/>
              </a:spcAft>
              <a:buNone/>
            </a:pPr>
            <a:r>
              <a:rPr lang="en-US" sz="1200">
                <a:solidFill>
                  <a:srgbClr val="5B5B5B"/>
                </a:solidFill>
              </a:rPr>
              <a:t>, wu.start_time, wu.number_of_queries_running</a:t>
            </a:r>
            <a:endParaRPr sz="1200">
              <a:solidFill>
                <a:srgbClr val="5B5B5B"/>
              </a:solidFill>
            </a:endParaRPr>
          </a:p>
          <a:p>
            <a:pPr marL="0" lvl="0" indent="228600" algn="l" rtl="0">
              <a:spcBef>
                <a:spcPts val="0"/>
              </a:spcBef>
              <a:spcAft>
                <a:spcPts val="0"/>
              </a:spcAft>
              <a:buNone/>
            </a:pPr>
            <a:r>
              <a:rPr lang="en-US" sz="1200">
                <a:solidFill>
                  <a:srgbClr val="5B5B5B"/>
                </a:solidFill>
              </a:rPr>
              <a:t>from wh_size ws</a:t>
            </a:r>
            <a:endParaRPr sz="1200">
              <a:solidFill>
                <a:srgbClr val="5B5B5B"/>
              </a:solidFill>
            </a:endParaRPr>
          </a:p>
          <a:p>
            <a:pPr marL="0" lvl="0" indent="228600" algn="l" rtl="0">
              <a:spcBef>
                <a:spcPts val="0"/>
              </a:spcBef>
              <a:spcAft>
                <a:spcPts val="0"/>
              </a:spcAft>
              <a:buNone/>
            </a:pPr>
            <a:r>
              <a:rPr lang="en-US" sz="1200">
                <a:solidFill>
                  <a:srgbClr val="5B5B5B"/>
                </a:solidFill>
              </a:rPr>
              <a:t>inner join snowflake.account_usage.warehouse_utilization wu</a:t>
            </a:r>
            <a:endParaRPr sz="1200">
              <a:solidFill>
                <a:srgbClr val="5B5B5B"/>
              </a:solidFill>
            </a:endParaRPr>
          </a:p>
          <a:p>
            <a:pPr marL="0" lvl="0" indent="228600" algn="l" rtl="0">
              <a:spcBef>
                <a:spcPts val="0"/>
              </a:spcBef>
              <a:spcAft>
                <a:spcPts val="0"/>
              </a:spcAft>
              <a:buNone/>
            </a:pPr>
            <a:r>
              <a:rPr lang="en-US" sz="1200">
                <a:solidFill>
                  <a:srgbClr val="5B5B5B"/>
                </a:solidFill>
              </a:rPr>
              <a:t>on wu.warehouse_name = ws.warehouse_name</a:t>
            </a:r>
            <a:endParaRPr sz="1200">
              <a:solidFill>
                <a:srgbClr val="5B5B5B"/>
              </a:solidFill>
            </a:endParaRPr>
          </a:p>
          <a:p>
            <a:pPr marL="0" lvl="0" indent="228600" algn="l" rtl="0">
              <a:spcBef>
                <a:spcPts val="0"/>
              </a:spcBef>
              <a:spcAft>
                <a:spcPts val="0"/>
              </a:spcAft>
              <a:buNone/>
            </a:pPr>
            <a:r>
              <a:rPr lang="en-US" sz="1200">
                <a:solidFill>
                  <a:srgbClr val="5B5B5B"/>
                </a:solidFill>
              </a:rPr>
              <a:t>where true </a:t>
            </a:r>
            <a:endParaRPr sz="1200">
              <a:solidFill>
                <a:srgbClr val="5B5B5B"/>
              </a:solidFill>
            </a:endParaRPr>
          </a:p>
          <a:p>
            <a:pPr marL="0" lvl="0" indent="228600" algn="l" rtl="0">
              <a:spcBef>
                <a:spcPts val="0"/>
              </a:spcBef>
              <a:spcAft>
                <a:spcPts val="0"/>
              </a:spcAft>
              <a:buNone/>
            </a:pPr>
            <a:r>
              <a:rPr lang="en-US" sz="1200">
                <a:solidFill>
                  <a:srgbClr val="5B5B5B"/>
                </a:solidFill>
              </a:rPr>
              <a:t>and start_time &gt;= dateadd(day,-1,current_date)</a:t>
            </a:r>
            <a:endParaRPr sz="1200">
              <a:solidFill>
                <a:srgbClr val="5B5B5B"/>
              </a:solidFill>
            </a:endParaRPr>
          </a:p>
          <a:p>
            <a:pPr marL="0" lvl="0" indent="228600" algn="l" rtl="0">
              <a:spcBef>
                <a:spcPts val="0"/>
              </a:spcBef>
              <a:spcAft>
                <a:spcPts val="0"/>
              </a:spcAft>
              <a:buNone/>
            </a:pPr>
            <a:r>
              <a:rPr lang="en-US" sz="1200">
                <a:solidFill>
                  <a:srgbClr val="5B5B5B"/>
                </a:solidFill>
              </a:rPr>
              <a:t>order by start_time</a:t>
            </a:r>
            <a:endParaRPr sz="1200">
              <a:solidFill>
                <a:srgbClr val="5B5B5B"/>
              </a:solidFill>
            </a:endParaRPr>
          </a:p>
          <a:p>
            <a:pPr marL="0" lvl="0" indent="0" algn="l" rtl="0">
              <a:spcBef>
                <a:spcPts val="0"/>
              </a:spcBef>
              <a:spcAft>
                <a:spcPts val="0"/>
              </a:spcAft>
              <a:buNone/>
            </a:pPr>
            <a:r>
              <a:rPr lang="en-US" sz="1200">
                <a:solidFill>
                  <a:srgbClr val="5B5B5B"/>
                </a:solidFill>
              </a:rPr>
              <a:t>)</a:t>
            </a:r>
            <a:endParaRPr sz="1200">
              <a:solidFill>
                <a:srgbClr val="5B5B5B"/>
              </a:solidFill>
            </a:endParaRPr>
          </a:p>
          <a:p>
            <a:pPr marL="0" lvl="0" indent="0" algn="l" rtl="0">
              <a:spcBef>
                <a:spcPts val="0"/>
              </a:spcBef>
              <a:spcAft>
                <a:spcPts val="0"/>
              </a:spcAft>
              <a:buNone/>
            </a:pPr>
            <a:r>
              <a:rPr lang="en-US" sz="1200">
                <a:solidFill>
                  <a:srgbClr val="5B5B5B"/>
                </a:solidFill>
              </a:rPr>
              <a:t>pivot (sum(number_of_queries_running) for warehouse_name IN (ANY ORDER BY warehouse_name))</a:t>
            </a:r>
            <a:endParaRPr sz="1200">
              <a:solidFill>
                <a:srgbClr val="5B5B5B"/>
              </a:solidFill>
            </a:endParaRPr>
          </a:p>
          <a:p>
            <a:pPr marL="0" lvl="0" indent="0" algn="l" rtl="0">
              <a:spcBef>
                <a:spcPts val="0"/>
              </a:spcBef>
              <a:spcAft>
                <a:spcPts val="0"/>
              </a:spcAft>
              <a:buNone/>
            </a:pPr>
            <a:r>
              <a:rPr lang="en-US" sz="1200">
                <a:solidFill>
                  <a:srgbClr val="5B5B5B"/>
                </a:solidFill>
              </a:rPr>
              <a:t>order by 1;</a:t>
            </a:r>
            <a:endParaRPr sz="1200">
              <a:solidFill>
                <a:srgbClr val="5B5B5B"/>
              </a:solidFill>
            </a:endParaRPr>
          </a:p>
          <a:p>
            <a:pPr marL="0" lvl="0" indent="0" algn="l" rtl="0">
              <a:spcBef>
                <a:spcPts val="0"/>
              </a:spcBef>
              <a:spcAft>
                <a:spcPts val="0"/>
              </a:spcAft>
              <a:buNone/>
            </a:pPr>
            <a:endParaRPr sz="800">
              <a:solidFill>
                <a:srgbClr val="5B5B5B"/>
              </a:solidFill>
            </a:endParaRPr>
          </a:p>
        </p:txBody>
      </p:sp>
      <p:graphicFrame>
        <p:nvGraphicFramePr>
          <p:cNvPr id="591" name="Google Shape;591;p56"/>
          <p:cNvGraphicFramePr/>
          <p:nvPr/>
        </p:nvGraphicFramePr>
        <p:xfrm>
          <a:off x="6977275" y="705138"/>
          <a:ext cx="3000000" cy="3000000"/>
        </p:xfrm>
        <a:graphic>
          <a:graphicData uri="http://schemas.openxmlformats.org/drawingml/2006/table">
            <a:tbl>
              <a:tblPr>
                <a:noFill/>
                <a:tableStyleId>{090671DA-F5D3-423D-9D79-BF6147C6B095}</a:tableStyleId>
              </a:tblPr>
              <a:tblGrid>
                <a:gridCol w="862025">
                  <a:extLst>
                    <a:ext uri="{9D8B030D-6E8A-4147-A177-3AD203B41FA5}">
                      <a16:colId xmlns:a16="http://schemas.microsoft.com/office/drawing/2014/main" val="20000"/>
                    </a:ext>
                  </a:extLst>
                </a:gridCol>
                <a:gridCol w="657225">
                  <a:extLst>
                    <a:ext uri="{9D8B030D-6E8A-4147-A177-3AD203B41FA5}">
                      <a16:colId xmlns:a16="http://schemas.microsoft.com/office/drawing/2014/main" val="20001"/>
                    </a:ext>
                  </a:extLst>
                </a:gridCol>
              </a:tblGrid>
              <a:tr h="100025">
                <a:tc>
                  <a:txBody>
                    <a:bodyPr/>
                    <a:lstStyle/>
                    <a:p>
                      <a:pPr marL="0" lvl="0" indent="0" algn="l" rtl="0">
                        <a:spcBef>
                          <a:spcPts val="0"/>
                        </a:spcBef>
                        <a:spcAft>
                          <a:spcPts val="0"/>
                        </a:spcAft>
                        <a:buNone/>
                      </a:pPr>
                      <a:r>
                        <a:rPr lang="en-US" sz="600"/>
                        <a:t>START_TIME</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600"/>
                        <a:t>WH_X(XSMALL)'</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00025">
                <a:tc>
                  <a:txBody>
                    <a:bodyPr/>
                    <a:lstStyle/>
                    <a:p>
                      <a:pPr marL="0" lvl="0" indent="0" algn="r" rtl="0">
                        <a:lnSpc>
                          <a:spcPct val="115000"/>
                        </a:lnSpc>
                        <a:spcBef>
                          <a:spcPts val="0"/>
                        </a:spcBef>
                        <a:spcAft>
                          <a:spcPts val="0"/>
                        </a:spcAft>
                        <a:buNone/>
                      </a:pPr>
                      <a:r>
                        <a:rPr lang="en-US" sz="600"/>
                        <a:t>4/17/25 14:59</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600"/>
                        <a:t> </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00025">
                <a:tc>
                  <a:txBody>
                    <a:bodyPr/>
                    <a:lstStyle/>
                    <a:p>
                      <a:pPr marL="0" lvl="0" indent="0" algn="r" rtl="0">
                        <a:lnSpc>
                          <a:spcPct val="115000"/>
                        </a:lnSpc>
                        <a:spcBef>
                          <a:spcPts val="0"/>
                        </a:spcBef>
                        <a:spcAft>
                          <a:spcPts val="0"/>
                        </a:spcAft>
                        <a:buNone/>
                      </a:pPr>
                      <a:r>
                        <a:rPr lang="en-US" sz="600"/>
                        <a:t>4/17/25 15:00</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600"/>
                        <a:t>2</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00025">
                <a:tc>
                  <a:txBody>
                    <a:bodyPr/>
                    <a:lstStyle/>
                    <a:p>
                      <a:pPr marL="0" lvl="0" indent="0" algn="r" rtl="0">
                        <a:lnSpc>
                          <a:spcPct val="115000"/>
                        </a:lnSpc>
                        <a:spcBef>
                          <a:spcPts val="0"/>
                        </a:spcBef>
                        <a:spcAft>
                          <a:spcPts val="0"/>
                        </a:spcAft>
                        <a:buNone/>
                      </a:pPr>
                      <a:r>
                        <a:rPr lang="en-US" sz="600"/>
                        <a:t>4/17/25 15:01</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600"/>
                        <a:t>2</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00025">
                <a:tc>
                  <a:txBody>
                    <a:bodyPr/>
                    <a:lstStyle/>
                    <a:p>
                      <a:pPr marL="0" lvl="0" indent="0" algn="r" rtl="0">
                        <a:lnSpc>
                          <a:spcPct val="115000"/>
                        </a:lnSpc>
                        <a:spcBef>
                          <a:spcPts val="0"/>
                        </a:spcBef>
                        <a:spcAft>
                          <a:spcPts val="0"/>
                        </a:spcAft>
                        <a:buNone/>
                      </a:pPr>
                      <a:r>
                        <a:rPr lang="en-US" sz="600"/>
                        <a:t>4/17/25 15:02</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600"/>
                        <a:t>0</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BE2D5"/>
                    </a:solidFill>
                  </a:tcPr>
                </a:tc>
                <a:extLst>
                  <a:ext uri="{0D108BD9-81ED-4DB2-BD59-A6C34878D82A}">
                    <a16:rowId xmlns:a16="http://schemas.microsoft.com/office/drawing/2014/main" val="10004"/>
                  </a:ext>
                </a:extLst>
              </a:tr>
              <a:tr h="100025">
                <a:tc>
                  <a:txBody>
                    <a:bodyPr/>
                    <a:lstStyle/>
                    <a:p>
                      <a:pPr marL="0" lvl="0" indent="0" algn="r" rtl="0">
                        <a:lnSpc>
                          <a:spcPct val="115000"/>
                        </a:lnSpc>
                        <a:spcBef>
                          <a:spcPts val="0"/>
                        </a:spcBef>
                        <a:spcAft>
                          <a:spcPts val="0"/>
                        </a:spcAft>
                        <a:buNone/>
                      </a:pPr>
                      <a:r>
                        <a:rPr lang="en-US" sz="600"/>
                        <a:t>4/17/25 15:03</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600"/>
                        <a:t>0</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BE2D5"/>
                    </a:solidFill>
                  </a:tcPr>
                </a:tc>
                <a:extLst>
                  <a:ext uri="{0D108BD9-81ED-4DB2-BD59-A6C34878D82A}">
                    <a16:rowId xmlns:a16="http://schemas.microsoft.com/office/drawing/2014/main" val="10005"/>
                  </a:ext>
                </a:extLst>
              </a:tr>
              <a:tr h="100025">
                <a:tc>
                  <a:txBody>
                    <a:bodyPr/>
                    <a:lstStyle/>
                    <a:p>
                      <a:pPr marL="0" lvl="0" indent="0" algn="r" rtl="0">
                        <a:lnSpc>
                          <a:spcPct val="115000"/>
                        </a:lnSpc>
                        <a:spcBef>
                          <a:spcPts val="0"/>
                        </a:spcBef>
                        <a:spcAft>
                          <a:spcPts val="0"/>
                        </a:spcAft>
                        <a:buNone/>
                      </a:pPr>
                      <a:r>
                        <a:rPr lang="en-US" sz="600"/>
                        <a:t>4/17/25 15:04</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600"/>
                        <a:t>0</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BE2D5"/>
                    </a:solidFill>
                  </a:tcPr>
                </a:tc>
                <a:extLst>
                  <a:ext uri="{0D108BD9-81ED-4DB2-BD59-A6C34878D82A}">
                    <a16:rowId xmlns:a16="http://schemas.microsoft.com/office/drawing/2014/main" val="10006"/>
                  </a:ext>
                </a:extLst>
              </a:tr>
              <a:tr h="100025">
                <a:tc>
                  <a:txBody>
                    <a:bodyPr/>
                    <a:lstStyle/>
                    <a:p>
                      <a:pPr marL="0" lvl="0" indent="0" algn="r" rtl="0">
                        <a:lnSpc>
                          <a:spcPct val="115000"/>
                        </a:lnSpc>
                        <a:spcBef>
                          <a:spcPts val="0"/>
                        </a:spcBef>
                        <a:spcAft>
                          <a:spcPts val="0"/>
                        </a:spcAft>
                        <a:buNone/>
                      </a:pPr>
                      <a:r>
                        <a:rPr lang="en-US" sz="600"/>
                        <a:t>4/17/25 15:05</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600"/>
                        <a:t>0</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BE2D5"/>
                    </a:solidFill>
                  </a:tcPr>
                </a:tc>
                <a:extLst>
                  <a:ext uri="{0D108BD9-81ED-4DB2-BD59-A6C34878D82A}">
                    <a16:rowId xmlns:a16="http://schemas.microsoft.com/office/drawing/2014/main" val="10007"/>
                  </a:ext>
                </a:extLst>
              </a:tr>
              <a:tr h="100025">
                <a:tc>
                  <a:txBody>
                    <a:bodyPr/>
                    <a:lstStyle/>
                    <a:p>
                      <a:pPr marL="0" lvl="0" indent="0" algn="r" rtl="0">
                        <a:lnSpc>
                          <a:spcPct val="115000"/>
                        </a:lnSpc>
                        <a:spcBef>
                          <a:spcPts val="0"/>
                        </a:spcBef>
                        <a:spcAft>
                          <a:spcPts val="0"/>
                        </a:spcAft>
                        <a:buNone/>
                      </a:pPr>
                      <a:r>
                        <a:rPr lang="en-US" sz="600"/>
                        <a:t>4/17/25 15:06</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600"/>
                        <a:t>0</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BE2D5"/>
                    </a:solidFill>
                  </a:tcPr>
                </a:tc>
                <a:extLst>
                  <a:ext uri="{0D108BD9-81ED-4DB2-BD59-A6C34878D82A}">
                    <a16:rowId xmlns:a16="http://schemas.microsoft.com/office/drawing/2014/main" val="10008"/>
                  </a:ext>
                </a:extLst>
              </a:tr>
              <a:tr h="100025">
                <a:tc>
                  <a:txBody>
                    <a:bodyPr/>
                    <a:lstStyle/>
                    <a:p>
                      <a:pPr marL="0" lvl="0" indent="0" algn="r" rtl="0">
                        <a:lnSpc>
                          <a:spcPct val="115000"/>
                        </a:lnSpc>
                        <a:spcBef>
                          <a:spcPts val="0"/>
                        </a:spcBef>
                        <a:spcAft>
                          <a:spcPts val="0"/>
                        </a:spcAft>
                        <a:buNone/>
                      </a:pPr>
                      <a:r>
                        <a:rPr lang="en-US" sz="600"/>
                        <a:t>4/17/25 15:07</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600"/>
                        <a:t> </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00025">
                <a:tc>
                  <a:txBody>
                    <a:bodyPr/>
                    <a:lstStyle/>
                    <a:p>
                      <a:pPr marL="0" lvl="0" indent="0" algn="l" rtl="0">
                        <a:spcBef>
                          <a:spcPts val="0"/>
                        </a:spcBef>
                        <a:spcAft>
                          <a:spcPts val="0"/>
                        </a:spcAft>
                        <a:buNone/>
                      </a:pPr>
                      <a:r>
                        <a:rPr lang="en-US" sz="600"/>
                        <a:t>…</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600"/>
                        <a:t> </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00025">
                <a:tc>
                  <a:txBody>
                    <a:bodyPr/>
                    <a:lstStyle/>
                    <a:p>
                      <a:pPr marL="0" lvl="0" indent="0" algn="r" rtl="0">
                        <a:lnSpc>
                          <a:spcPct val="115000"/>
                        </a:lnSpc>
                        <a:spcBef>
                          <a:spcPts val="0"/>
                        </a:spcBef>
                        <a:spcAft>
                          <a:spcPts val="0"/>
                        </a:spcAft>
                        <a:buNone/>
                      </a:pPr>
                      <a:r>
                        <a:rPr lang="en-US" sz="600"/>
                        <a:t>4/17/25 15:59</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600"/>
                        <a:t> </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00025">
                <a:tc>
                  <a:txBody>
                    <a:bodyPr/>
                    <a:lstStyle/>
                    <a:p>
                      <a:pPr marL="0" lvl="0" indent="0" algn="r" rtl="0">
                        <a:lnSpc>
                          <a:spcPct val="115000"/>
                        </a:lnSpc>
                        <a:spcBef>
                          <a:spcPts val="0"/>
                        </a:spcBef>
                        <a:spcAft>
                          <a:spcPts val="0"/>
                        </a:spcAft>
                        <a:buNone/>
                      </a:pPr>
                      <a:r>
                        <a:rPr lang="en-US" sz="600"/>
                        <a:t>4/17/25 16:00</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600"/>
                        <a:t>2</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100025">
                <a:tc>
                  <a:txBody>
                    <a:bodyPr/>
                    <a:lstStyle/>
                    <a:p>
                      <a:pPr marL="0" lvl="0" indent="0" algn="r" rtl="0">
                        <a:lnSpc>
                          <a:spcPct val="115000"/>
                        </a:lnSpc>
                        <a:spcBef>
                          <a:spcPts val="0"/>
                        </a:spcBef>
                        <a:spcAft>
                          <a:spcPts val="0"/>
                        </a:spcAft>
                        <a:buNone/>
                      </a:pPr>
                      <a:r>
                        <a:rPr lang="en-US" sz="600"/>
                        <a:t>4/17/25 16:01</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600"/>
                        <a:t>2</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100025">
                <a:tc>
                  <a:txBody>
                    <a:bodyPr/>
                    <a:lstStyle/>
                    <a:p>
                      <a:pPr marL="0" lvl="0" indent="0" algn="r" rtl="0">
                        <a:lnSpc>
                          <a:spcPct val="115000"/>
                        </a:lnSpc>
                        <a:spcBef>
                          <a:spcPts val="0"/>
                        </a:spcBef>
                        <a:spcAft>
                          <a:spcPts val="0"/>
                        </a:spcAft>
                        <a:buNone/>
                      </a:pPr>
                      <a:r>
                        <a:rPr lang="en-US" sz="600"/>
                        <a:t>4/17/25 16:02</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600"/>
                        <a:t>0</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BE2D5"/>
                    </a:solidFill>
                  </a:tcPr>
                </a:tc>
                <a:extLst>
                  <a:ext uri="{0D108BD9-81ED-4DB2-BD59-A6C34878D82A}">
                    <a16:rowId xmlns:a16="http://schemas.microsoft.com/office/drawing/2014/main" val="10014"/>
                  </a:ext>
                </a:extLst>
              </a:tr>
              <a:tr h="100025">
                <a:tc>
                  <a:txBody>
                    <a:bodyPr/>
                    <a:lstStyle/>
                    <a:p>
                      <a:pPr marL="0" lvl="0" indent="0" algn="r" rtl="0">
                        <a:lnSpc>
                          <a:spcPct val="115000"/>
                        </a:lnSpc>
                        <a:spcBef>
                          <a:spcPts val="0"/>
                        </a:spcBef>
                        <a:spcAft>
                          <a:spcPts val="0"/>
                        </a:spcAft>
                        <a:buNone/>
                      </a:pPr>
                      <a:r>
                        <a:rPr lang="en-US" sz="600"/>
                        <a:t>4/17/25 16:03</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600"/>
                        <a:t>0</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BE2D5"/>
                    </a:solidFill>
                  </a:tcPr>
                </a:tc>
                <a:extLst>
                  <a:ext uri="{0D108BD9-81ED-4DB2-BD59-A6C34878D82A}">
                    <a16:rowId xmlns:a16="http://schemas.microsoft.com/office/drawing/2014/main" val="10015"/>
                  </a:ext>
                </a:extLst>
              </a:tr>
              <a:tr h="100025">
                <a:tc>
                  <a:txBody>
                    <a:bodyPr/>
                    <a:lstStyle/>
                    <a:p>
                      <a:pPr marL="0" lvl="0" indent="0" algn="r" rtl="0">
                        <a:lnSpc>
                          <a:spcPct val="115000"/>
                        </a:lnSpc>
                        <a:spcBef>
                          <a:spcPts val="0"/>
                        </a:spcBef>
                        <a:spcAft>
                          <a:spcPts val="0"/>
                        </a:spcAft>
                        <a:buNone/>
                      </a:pPr>
                      <a:r>
                        <a:rPr lang="en-US" sz="600"/>
                        <a:t>4/17/25 16:04</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600"/>
                        <a:t>0</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BE2D5"/>
                    </a:solidFill>
                  </a:tcPr>
                </a:tc>
                <a:extLst>
                  <a:ext uri="{0D108BD9-81ED-4DB2-BD59-A6C34878D82A}">
                    <a16:rowId xmlns:a16="http://schemas.microsoft.com/office/drawing/2014/main" val="10016"/>
                  </a:ext>
                </a:extLst>
              </a:tr>
              <a:tr h="100025">
                <a:tc>
                  <a:txBody>
                    <a:bodyPr/>
                    <a:lstStyle/>
                    <a:p>
                      <a:pPr marL="0" lvl="0" indent="0" algn="r" rtl="0">
                        <a:lnSpc>
                          <a:spcPct val="115000"/>
                        </a:lnSpc>
                        <a:spcBef>
                          <a:spcPts val="0"/>
                        </a:spcBef>
                        <a:spcAft>
                          <a:spcPts val="0"/>
                        </a:spcAft>
                        <a:buNone/>
                      </a:pPr>
                      <a:r>
                        <a:rPr lang="en-US" sz="600"/>
                        <a:t>4/17/25 16:05</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600"/>
                        <a:t>0</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BE2D5"/>
                    </a:solidFill>
                  </a:tcPr>
                </a:tc>
                <a:extLst>
                  <a:ext uri="{0D108BD9-81ED-4DB2-BD59-A6C34878D82A}">
                    <a16:rowId xmlns:a16="http://schemas.microsoft.com/office/drawing/2014/main" val="10017"/>
                  </a:ext>
                </a:extLst>
              </a:tr>
              <a:tr h="100025">
                <a:tc>
                  <a:txBody>
                    <a:bodyPr/>
                    <a:lstStyle/>
                    <a:p>
                      <a:pPr marL="0" lvl="0" indent="0" algn="r" rtl="0">
                        <a:lnSpc>
                          <a:spcPct val="115000"/>
                        </a:lnSpc>
                        <a:spcBef>
                          <a:spcPts val="0"/>
                        </a:spcBef>
                        <a:spcAft>
                          <a:spcPts val="0"/>
                        </a:spcAft>
                        <a:buNone/>
                      </a:pPr>
                      <a:r>
                        <a:rPr lang="en-US" sz="600"/>
                        <a:t>4/17/25 16:06</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600"/>
                        <a:t>0</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BE2D5"/>
                    </a:solidFill>
                  </a:tcPr>
                </a:tc>
                <a:extLst>
                  <a:ext uri="{0D108BD9-81ED-4DB2-BD59-A6C34878D82A}">
                    <a16:rowId xmlns:a16="http://schemas.microsoft.com/office/drawing/2014/main" val="10018"/>
                  </a:ext>
                </a:extLst>
              </a:tr>
              <a:tr h="100025">
                <a:tc>
                  <a:txBody>
                    <a:bodyPr/>
                    <a:lstStyle/>
                    <a:p>
                      <a:pPr marL="0" lvl="0" indent="0" algn="r" rtl="0">
                        <a:lnSpc>
                          <a:spcPct val="115000"/>
                        </a:lnSpc>
                        <a:spcBef>
                          <a:spcPts val="0"/>
                        </a:spcBef>
                        <a:spcAft>
                          <a:spcPts val="0"/>
                        </a:spcAft>
                        <a:buNone/>
                      </a:pPr>
                      <a:r>
                        <a:rPr lang="en-US" sz="600"/>
                        <a:t>4/17/25 16:07</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600"/>
                        <a:t> </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9"/>
                  </a:ext>
                </a:extLst>
              </a:tr>
              <a:tr h="100025">
                <a:tc>
                  <a:txBody>
                    <a:bodyPr/>
                    <a:lstStyle/>
                    <a:p>
                      <a:pPr marL="0" lvl="0" indent="0" algn="l" rtl="0">
                        <a:spcBef>
                          <a:spcPts val="0"/>
                        </a:spcBef>
                        <a:spcAft>
                          <a:spcPts val="0"/>
                        </a:spcAft>
                        <a:buNone/>
                      </a:pPr>
                      <a:r>
                        <a:rPr lang="en-US" sz="600"/>
                        <a:t>…</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600"/>
                        <a:t> </a:t>
                      </a:r>
                      <a:endParaRPr sz="6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0"/>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7"/>
          <p:cNvSpPr txBox="1">
            <a:spLocks noGrp="1"/>
          </p:cNvSpPr>
          <p:nvPr>
            <p:ph type="title"/>
          </p:nvPr>
        </p:nvSpPr>
        <p:spPr>
          <a:xfrm>
            <a:off x="365760" y="274320"/>
            <a:ext cx="8321100" cy="36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600"/>
              <a:buNone/>
            </a:pPr>
            <a:r>
              <a:rPr lang="en-US"/>
              <a:t>Safe Harbor and Disclaimers</a:t>
            </a:r>
            <a:endParaRPr/>
          </a:p>
        </p:txBody>
      </p:sp>
      <p:sp>
        <p:nvSpPr>
          <p:cNvPr id="308" name="Google Shape;308;p37"/>
          <p:cNvSpPr/>
          <p:nvPr/>
        </p:nvSpPr>
        <p:spPr>
          <a:xfrm>
            <a:off x="660474" y="4775950"/>
            <a:ext cx="6034500" cy="316500"/>
          </a:xfrm>
          <a:prstGeom prst="rect">
            <a:avLst/>
          </a:prstGeom>
          <a:solidFill>
            <a:schemeClr val="lt1"/>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600">
                <a:solidFill>
                  <a:srgbClr val="929292"/>
                </a:solidFill>
              </a:rPr>
              <a:t>© 2025 Snowflake Inc. All rights reserved. Snowflake, the Snowflake logo, and all other Snowflake product, feature and service names mentioned in the Materials are registered trademarks or trademarks of Snowflake Inc. in the United States and other countries. All other brand names or logos mentioned or used in the Materials are for identification purposes only and may be the trademarks of their respective holder(s). Snowflake may not be associated with, or be sponsored or endorsed by, any such holder(s).</a:t>
            </a:r>
            <a:endParaRPr sz="600">
              <a:solidFill>
                <a:srgbClr val="929292"/>
              </a:solidFill>
            </a:endParaRPr>
          </a:p>
        </p:txBody>
      </p:sp>
      <p:sp>
        <p:nvSpPr>
          <p:cNvPr id="309" name="Google Shape;309;p37"/>
          <p:cNvSpPr txBox="1"/>
          <p:nvPr/>
        </p:nvSpPr>
        <p:spPr>
          <a:xfrm>
            <a:off x="367900" y="873400"/>
            <a:ext cx="4204200" cy="358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700"/>
              </a:spcAft>
              <a:buNone/>
            </a:pPr>
            <a:r>
              <a:rPr lang="en-US" sz="900">
                <a:solidFill>
                  <a:srgbClr val="5B5B5B"/>
                </a:solidFill>
              </a:rPr>
              <a:t>Other than statements of historical fact, all information contained in these materials and any accompanying oral commentary (collectively, the “Materials”), including statements regarding (i) Snowflake’s business strategy, plans or priorities, (ii) Snowflake’s new or enhanced products, services, and technology offerings, including those that are under development or not generally available, (iii) market growth, trends, and competitive considerations, (iv) our vision for Snowpark, the Data Cloud, and industry-specific Data Clouds, including the expected benefits and network effects of the Data Cloud; and (v) the integration, interoperability, and availability of Snowflake’s products, services, or technology offerings with or on third-party platforms or products, are forward-looking statements. These forward-looking statements are subject to a number of risks, uncertainties and assumptions, including those described under the heading “Risk Factors” and elsewhere in the Annual Reports on Form 10-K and the Quarterly Reports on Form 10-Q that Snowflake files with the Securities and Exchange Commission. In light of these risks, uncertainties, and assumptions, the future events and trends discussed in the Materials may not occur, and actual results could differ materially and adversely from those anticipated or implied in the forward-looking statements. As a result, you should not rely on any forwarding-looking statements as predictions of future events. Forward-looking statements speak only as of the date the statements are first made and are based on information available to us at the time those statements are made and/or management's good faith belief as of that time. Except as required by law, we undertake no obligation, and do not intend, to update the forward-looking statements in these Materials.</a:t>
            </a:r>
            <a:endParaRPr sz="900">
              <a:solidFill>
                <a:srgbClr val="5B5B5B"/>
              </a:solidFill>
            </a:endParaRPr>
          </a:p>
        </p:txBody>
      </p:sp>
      <p:sp>
        <p:nvSpPr>
          <p:cNvPr id="310" name="Google Shape;310;p37"/>
          <p:cNvSpPr txBox="1"/>
          <p:nvPr/>
        </p:nvSpPr>
        <p:spPr>
          <a:xfrm>
            <a:off x="4845044" y="873400"/>
            <a:ext cx="3841800" cy="358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900">
                <a:solidFill>
                  <a:srgbClr val="5B5B5B"/>
                </a:solidFill>
              </a:rPr>
              <a:t>Any future product or roadmap information (collectively, the “Roadmap”) is intended to outline general product direction. The Roadmap is not a commitment, promise, or legal obligation for Snowflake to deliver any future products, features, or functionality; and is not intended to be, and shall not be deemed to be, incorporated into any contract. The actual timing of any product, feature, or functionality that is ultimately made available may be different from what is presented in the Roadmap. The Roadmap information should not be used when making a purchasing decision. In case of conflict between the information contained in the Materials and official Snowflake documentation, official Snowflake documentation should take precedence over these Materials. Further, note that Snowflake has made no determination as to whether separate fees will be charged for any future products, features, and/or functionality which may ultimately be made available. Snowflake may, in its own discretion, choose to charge separate fees for the delivery of any future products, features, and/or functionality which are ultimately made available.</a:t>
            </a:r>
            <a:endParaRPr sz="900">
              <a:solidFill>
                <a:srgbClr val="5B5B5B"/>
              </a:solidFill>
            </a:endParaRPr>
          </a:p>
          <a:p>
            <a:pPr marL="0" lvl="0" indent="0" algn="l" rtl="0">
              <a:lnSpc>
                <a:spcPct val="115000"/>
              </a:lnSpc>
              <a:spcBef>
                <a:spcPts val="700"/>
              </a:spcBef>
              <a:spcAft>
                <a:spcPts val="700"/>
              </a:spcAft>
              <a:buNone/>
            </a:pPr>
            <a:r>
              <a:rPr lang="en-US" sz="900">
                <a:solidFill>
                  <a:srgbClr val="5B5B5B"/>
                </a:solidFill>
              </a:rPr>
              <a:t>The Materials may contain information provided by third-parties. Snowflake has not independently verified this information, and usage of this information does not mean or imply that Snowflake has adopted this information as its own or independently verified its accuracy.</a:t>
            </a:r>
            <a:endParaRPr sz="900">
              <a:solidFill>
                <a:srgbClr val="5B5B5B"/>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57"/>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p>
            <a:pPr marL="0" lvl="0" indent="0" algn="l" rtl="0">
              <a:lnSpc>
                <a:spcPct val="85000"/>
              </a:lnSpc>
              <a:spcBef>
                <a:spcPts val="0"/>
              </a:spcBef>
              <a:spcAft>
                <a:spcPts val="0"/>
              </a:spcAft>
              <a:buClr>
                <a:schemeClr val="dk1"/>
              </a:buClr>
              <a:buSzPts val="2600"/>
              <a:buFont typeface="Arial"/>
              <a:buNone/>
            </a:pPr>
            <a:r>
              <a:rPr lang="en-US" sz="2200"/>
              <a:t>Resizing Warehouse (Up - Based on Remote Spilling)</a:t>
            </a:r>
            <a:endParaRPr sz="2200"/>
          </a:p>
        </p:txBody>
      </p:sp>
      <p:sp>
        <p:nvSpPr>
          <p:cNvPr id="597" name="Google Shape;597;p57"/>
          <p:cNvSpPr txBox="1"/>
          <p:nvPr/>
        </p:nvSpPr>
        <p:spPr>
          <a:xfrm>
            <a:off x="407225" y="878788"/>
            <a:ext cx="8510100" cy="15594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1200">
                <a:solidFill>
                  <a:srgbClr val="5B5B5B"/>
                </a:solidFill>
              </a:rPr>
              <a:t>--List of Warehouse and Queries where larger warehouse could help based on remote spilling</a:t>
            </a:r>
            <a:endParaRPr sz="1200">
              <a:solidFill>
                <a:srgbClr val="5B5B5B"/>
              </a:solidFill>
            </a:endParaRPr>
          </a:p>
          <a:p>
            <a:pPr marL="0" lvl="0" indent="0" algn="l" rtl="0">
              <a:spcBef>
                <a:spcPts val="0"/>
              </a:spcBef>
              <a:spcAft>
                <a:spcPts val="0"/>
              </a:spcAft>
              <a:buNone/>
            </a:pPr>
            <a:r>
              <a:rPr lang="en-US" sz="1200">
                <a:solidFill>
                  <a:srgbClr val="5B5B5B"/>
                </a:solidFill>
              </a:rPr>
              <a:t>SELECT QUERY_ID,USER_NAME,WAREHOUSE_NAME,WAREHOUSE_SIZE,BYTES_SCANNED</a:t>
            </a:r>
            <a:endParaRPr sz="1200">
              <a:solidFill>
                <a:srgbClr val="5B5B5B"/>
              </a:solidFill>
            </a:endParaRPr>
          </a:p>
          <a:p>
            <a:pPr marL="0" lvl="0" indent="0" algn="l" rtl="0">
              <a:spcBef>
                <a:spcPts val="0"/>
              </a:spcBef>
              <a:spcAft>
                <a:spcPts val="0"/>
              </a:spcAft>
              <a:buNone/>
            </a:pPr>
            <a:r>
              <a:rPr lang="en-US" sz="1200">
                <a:solidFill>
                  <a:srgbClr val="5B5B5B"/>
                </a:solidFill>
              </a:rPr>
              <a:t>,BYTES_SPILLED_TO_REMOTE_STORAGE</a:t>
            </a:r>
            <a:endParaRPr sz="1200">
              <a:solidFill>
                <a:srgbClr val="5B5B5B"/>
              </a:solidFill>
            </a:endParaRPr>
          </a:p>
          <a:p>
            <a:pPr marL="0" lvl="0" indent="0" algn="l" rtl="0">
              <a:spcBef>
                <a:spcPts val="0"/>
              </a:spcBef>
              <a:spcAft>
                <a:spcPts val="0"/>
              </a:spcAft>
              <a:buNone/>
            </a:pPr>
            <a:r>
              <a:rPr lang="en-US" sz="1200">
                <a:solidFill>
                  <a:srgbClr val="5B5B5B"/>
                </a:solidFill>
              </a:rPr>
              <a:t>,DIV0(BYTES_SPILLED_TO_REMOTE_STORAGE,BYTES_SCANNED) AS SPILLING_REMOTE_READ_RATIO</a:t>
            </a:r>
            <a:endParaRPr sz="1200">
              <a:solidFill>
                <a:srgbClr val="5B5B5B"/>
              </a:solidFill>
            </a:endParaRPr>
          </a:p>
          <a:p>
            <a:pPr marL="0" lvl="0" indent="0" algn="l" rtl="0">
              <a:spcBef>
                <a:spcPts val="0"/>
              </a:spcBef>
              <a:spcAft>
                <a:spcPts val="0"/>
              </a:spcAft>
              <a:buNone/>
            </a:pPr>
            <a:r>
              <a:rPr lang="en-US" sz="1200">
                <a:solidFill>
                  <a:srgbClr val="5B5B5B"/>
                </a:solidFill>
              </a:rPr>
              <a:t>FROM "SNOWFLAKE"."ACCOUNT_USAGE"."QUERY_HISTORY"</a:t>
            </a:r>
            <a:endParaRPr sz="1200">
              <a:solidFill>
                <a:srgbClr val="5B5B5B"/>
              </a:solidFill>
            </a:endParaRPr>
          </a:p>
          <a:p>
            <a:pPr marL="0" lvl="0" indent="0" algn="l" rtl="0">
              <a:spcBef>
                <a:spcPts val="0"/>
              </a:spcBef>
              <a:spcAft>
                <a:spcPts val="0"/>
              </a:spcAft>
              <a:buNone/>
            </a:pPr>
            <a:r>
              <a:rPr lang="en-US" sz="1200">
                <a:solidFill>
                  <a:srgbClr val="5B5B5B"/>
                </a:solidFill>
              </a:rPr>
              <a:t>WHERE BYTES_SPILLED_TO_REMOTE_STORAGE &gt; 0</a:t>
            </a:r>
            <a:endParaRPr sz="1200">
              <a:solidFill>
                <a:srgbClr val="5B5B5B"/>
              </a:solidFill>
            </a:endParaRPr>
          </a:p>
          <a:p>
            <a:pPr marL="0" lvl="0" indent="0" algn="l" rtl="0">
              <a:spcBef>
                <a:spcPts val="0"/>
              </a:spcBef>
              <a:spcAft>
                <a:spcPts val="0"/>
              </a:spcAft>
              <a:buNone/>
            </a:pPr>
            <a:r>
              <a:rPr lang="en-US" sz="1200">
                <a:solidFill>
                  <a:srgbClr val="5B5B5B"/>
                </a:solidFill>
              </a:rPr>
              <a:t>ORDER BY SPILLING_REMOTE_READ_RATIO desc</a:t>
            </a:r>
            <a:endParaRPr sz="1200">
              <a:solidFill>
                <a:srgbClr val="5B5B5B"/>
              </a:solidFill>
            </a:endParaRPr>
          </a:p>
          <a:p>
            <a:pPr marL="0" lvl="0" indent="0" algn="l" rtl="0">
              <a:spcBef>
                <a:spcPts val="0"/>
              </a:spcBef>
              <a:spcAft>
                <a:spcPts val="0"/>
              </a:spcAft>
              <a:buNone/>
            </a:pPr>
            <a:endParaRPr sz="1200">
              <a:solidFill>
                <a:srgbClr val="5B5B5B"/>
              </a:solidFill>
            </a:endParaRPr>
          </a:p>
        </p:txBody>
      </p:sp>
      <p:graphicFrame>
        <p:nvGraphicFramePr>
          <p:cNvPr id="598" name="Google Shape;598;p57"/>
          <p:cNvGraphicFramePr/>
          <p:nvPr/>
        </p:nvGraphicFramePr>
        <p:xfrm>
          <a:off x="457200" y="2590800"/>
          <a:ext cx="3000000" cy="3000000"/>
        </p:xfrm>
        <a:graphic>
          <a:graphicData uri="http://schemas.openxmlformats.org/drawingml/2006/table">
            <a:tbl>
              <a:tblPr>
                <a:noFill/>
                <a:tableStyleId>{090671DA-F5D3-423D-9D79-BF6147C6B095}</a:tableStyleId>
              </a:tblPr>
              <a:tblGrid>
                <a:gridCol w="1743375">
                  <a:extLst>
                    <a:ext uri="{9D8B030D-6E8A-4147-A177-3AD203B41FA5}">
                      <a16:colId xmlns:a16="http://schemas.microsoft.com/office/drawing/2014/main" val="20000"/>
                    </a:ext>
                  </a:extLst>
                </a:gridCol>
                <a:gridCol w="577350">
                  <a:extLst>
                    <a:ext uri="{9D8B030D-6E8A-4147-A177-3AD203B41FA5}">
                      <a16:colId xmlns:a16="http://schemas.microsoft.com/office/drawing/2014/main" val="20001"/>
                    </a:ext>
                  </a:extLst>
                </a:gridCol>
                <a:gridCol w="911325">
                  <a:extLst>
                    <a:ext uri="{9D8B030D-6E8A-4147-A177-3AD203B41FA5}">
                      <a16:colId xmlns:a16="http://schemas.microsoft.com/office/drawing/2014/main" val="20002"/>
                    </a:ext>
                  </a:extLst>
                </a:gridCol>
                <a:gridCol w="854725">
                  <a:extLst>
                    <a:ext uri="{9D8B030D-6E8A-4147-A177-3AD203B41FA5}">
                      <a16:colId xmlns:a16="http://schemas.microsoft.com/office/drawing/2014/main" val="20003"/>
                    </a:ext>
                  </a:extLst>
                </a:gridCol>
                <a:gridCol w="803775">
                  <a:extLst>
                    <a:ext uri="{9D8B030D-6E8A-4147-A177-3AD203B41FA5}">
                      <a16:colId xmlns:a16="http://schemas.microsoft.com/office/drawing/2014/main" val="20004"/>
                    </a:ext>
                  </a:extLst>
                </a:gridCol>
                <a:gridCol w="1833950">
                  <a:extLst>
                    <a:ext uri="{9D8B030D-6E8A-4147-A177-3AD203B41FA5}">
                      <a16:colId xmlns:a16="http://schemas.microsoft.com/office/drawing/2014/main" val="20005"/>
                    </a:ext>
                  </a:extLst>
                </a:gridCol>
                <a:gridCol w="1477350">
                  <a:extLst>
                    <a:ext uri="{9D8B030D-6E8A-4147-A177-3AD203B41FA5}">
                      <a16:colId xmlns:a16="http://schemas.microsoft.com/office/drawing/2014/main" val="20006"/>
                    </a:ext>
                  </a:extLst>
                </a:gridCol>
              </a:tblGrid>
              <a:tr h="100025">
                <a:tc>
                  <a:txBody>
                    <a:bodyPr/>
                    <a:lstStyle/>
                    <a:p>
                      <a:pPr marL="0" lvl="0" indent="0" algn="l" rtl="0">
                        <a:spcBef>
                          <a:spcPts val="0"/>
                        </a:spcBef>
                        <a:spcAft>
                          <a:spcPts val="0"/>
                        </a:spcAft>
                        <a:buNone/>
                      </a:pPr>
                      <a:r>
                        <a:rPr lang="en-US" sz="600"/>
                        <a:t>QUERY_ID</a:t>
                      </a:r>
                      <a:endParaRPr sz="600"/>
                    </a:p>
                  </a:txBody>
                  <a:tcPr marL="4775" marR="4775" marT="4775" marB="45725" anchor="b"/>
                </a:tc>
                <a:tc>
                  <a:txBody>
                    <a:bodyPr/>
                    <a:lstStyle/>
                    <a:p>
                      <a:pPr marL="0" lvl="0" indent="0" algn="l" rtl="0">
                        <a:spcBef>
                          <a:spcPts val="0"/>
                        </a:spcBef>
                        <a:spcAft>
                          <a:spcPts val="0"/>
                        </a:spcAft>
                        <a:buNone/>
                      </a:pPr>
                      <a:r>
                        <a:rPr lang="en-US" sz="600"/>
                        <a:t>USER_NAME</a:t>
                      </a:r>
                      <a:endParaRPr sz="600"/>
                    </a:p>
                  </a:txBody>
                  <a:tcPr marL="4775" marR="4775" marT="4775" marB="45725" anchor="b"/>
                </a:tc>
                <a:tc>
                  <a:txBody>
                    <a:bodyPr/>
                    <a:lstStyle/>
                    <a:p>
                      <a:pPr marL="0" lvl="0" indent="0" algn="l" rtl="0">
                        <a:spcBef>
                          <a:spcPts val="0"/>
                        </a:spcBef>
                        <a:spcAft>
                          <a:spcPts val="0"/>
                        </a:spcAft>
                        <a:buNone/>
                      </a:pPr>
                      <a:r>
                        <a:rPr lang="en-US" sz="600"/>
                        <a:t>WAREHOUSE_NAME</a:t>
                      </a:r>
                      <a:endParaRPr sz="600"/>
                    </a:p>
                  </a:txBody>
                  <a:tcPr marL="4775" marR="4775" marT="4775" marB="45725" anchor="b"/>
                </a:tc>
                <a:tc>
                  <a:txBody>
                    <a:bodyPr/>
                    <a:lstStyle/>
                    <a:p>
                      <a:pPr marL="0" lvl="0" indent="0" algn="l" rtl="0">
                        <a:spcBef>
                          <a:spcPts val="0"/>
                        </a:spcBef>
                        <a:spcAft>
                          <a:spcPts val="0"/>
                        </a:spcAft>
                        <a:buNone/>
                      </a:pPr>
                      <a:r>
                        <a:rPr lang="en-US" sz="600"/>
                        <a:t>WAREHOUSE_SIZE</a:t>
                      </a:r>
                      <a:endParaRPr sz="600"/>
                    </a:p>
                  </a:txBody>
                  <a:tcPr marL="4775" marR="4775" marT="4775" marB="45725" anchor="b"/>
                </a:tc>
                <a:tc>
                  <a:txBody>
                    <a:bodyPr/>
                    <a:lstStyle/>
                    <a:p>
                      <a:pPr marL="0" lvl="0" indent="0" algn="l" rtl="0">
                        <a:spcBef>
                          <a:spcPts val="0"/>
                        </a:spcBef>
                        <a:spcAft>
                          <a:spcPts val="0"/>
                        </a:spcAft>
                        <a:buNone/>
                      </a:pPr>
                      <a:r>
                        <a:rPr lang="en-US" sz="600"/>
                        <a:t>BYTES_SCANNED</a:t>
                      </a:r>
                      <a:endParaRPr sz="600"/>
                    </a:p>
                  </a:txBody>
                  <a:tcPr marL="4775" marR="4775" marT="4775" marB="45725" anchor="b"/>
                </a:tc>
                <a:tc>
                  <a:txBody>
                    <a:bodyPr/>
                    <a:lstStyle/>
                    <a:p>
                      <a:pPr marL="0" lvl="0" indent="0" algn="l" rtl="0">
                        <a:spcBef>
                          <a:spcPts val="0"/>
                        </a:spcBef>
                        <a:spcAft>
                          <a:spcPts val="0"/>
                        </a:spcAft>
                        <a:buNone/>
                      </a:pPr>
                      <a:r>
                        <a:rPr lang="en-US" sz="600"/>
                        <a:t>BYTES_SPILLED_TO_REMOTE_STORAGE</a:t>
                      </a:r>
                      <a:endParaRPr sz="600"/>
                    </a:p>
                  </a:txBody>
                  <a:tcPr marL="4775" marR="4775" marT="4775" marB="45725" anchor="b"/>
                </a:tc>
                <a:tc>
                  <a:txBody>
                    <a:bodyPr/>
                    <a:lstStyle/>
                    <a:p>
                      <a:pPr marL="0" lvl="0" indent="0" algn="l" rtl="0">
                        <a:spcBef>
                          <a:spcPts val="0"/>
                        </a:spcBef>
                        <a:spcAft>
                          <a:spcPts val="0"/>
                        </a:spcAft>
                        <a:buNone/>
                      </a:pPr>
                      <a:r>
                        <a:rPr lang="en-US" sz="600"/>
                        <a:t>SPILLING_REMOTE_READ_RATIO</a:t>
                      </a:r>
                      <a:endParaRPr sz="600"/>
                    </a:p>
                  </a:txBody>
                  <a:tcPr marL="4775" marR="4775" marT="4775" marB="45725" anchor="b"/>
                </a:tc>
                <a:extLst>
                  <a:ext uri="{0D108BD9-81ED-4DB2-BD59-A6C34878D82A}">
                    <a16:rowId xmlns:a16="http://schemas.microsoft.com/office/drawing/2014/main" val="10000"/>
                  </a:ext>
                </a:extLst>
              </a:tr>
              <a:tr h="100025">
                <a:tc>
                  <a:txBody>
                    <a:bodyPr/>
                    <a:lstStyle/>
                    <a:p>
                      <a:pPr marL="0" lvl="0" indent="0" algn="l" rtl="0">
                        <a:spcBef>
                          <a:spcPts val="0"/>
                        </a:spcBef>
                        <a:spcAft>
                          <a:spcPts val="0"/>
                        </a:spcAft>
                        <a:buNone/>
                      </a:pPr>
                      <a:r>
                        <a:rPr lang="en-US" sz="600"/>
                        <a:t>01b4d56b-0809-512e-0000-432977ddd752</a:t>
                      </a:r>
                      <a:endParaRPr sz="600"/>
                    </a:p>
                  </a:txBody>
                  <a:tcPr marL="4775" marR="4775" marT="4775" marB="45725" anchor="b"/>
                </a:tc>
                <a:tc>
                  <a:txBody>
                    <a:bodyPr/>
                    <a:lstStyle/>
                    <a:p>
                      <a:pPr marL="0" lvl="0" indent="0" algn="l" rtl="0">
                        <a:spcBef>
                          <a:spcPts val="0"/>
                        </a:spcBef>
                        <a:spcAft>
                          <a:spcPts val="0"/>
                        </a:spcAft>
                        <a:buNone/>
                      </a:pPr>
                      <a:r>
                        <a:rPr lang="en-US" sz="600"/>
                        <a:t>USER1</a:t>
                      </a:r>
                      <a:endParaRPr sz="600"/>
                    </a:p>
                  </a:txBody>
                  <a:tcPr marL="4775" marR="4775" marT="4775" marB="45725" anchor="b"/>
                </a:tc>
                <a:tc>
                  <a:txBody>
                    <a:bodyPr/>
                    <a:lstStyle/>
                    <a:p>
                      <a:pPr marL="0" lvl="0" indent="0" algn="l" rtl="0">
                        <a:spcBef>
                          <a:spcPts val="0"/>
                        </a:spcBef>
                        <a:spcAft>
                          <a:spcPts val="0"/>
                        </a:spcAft>
                        <a:buNone/>
                      </a:pPr>
                      <a:r>
                        <a:rPr lang="en-US" sz="600"/>
                        <a:t>QS_DEMO</a:t>
                      </a:r>
                      <a:endParaRPr sz="600"/>
                    </a:p>
                  </a:txBody>
                  <a:tcPr marL="4775" marR="4775" marT="4775" marB="45725" anchor="b"/>
                </a:tc>
                <a:tc>
                  <a:txBody>
                    <a:bodyPr/>
                    <a:lstStyle/>
                    <a:p>
                      <a:pPr marL="0" lvl="0" indent="0" algn="l" rtl="0">
                        <a:spcBef>
                          <a:spcPts val="0"/>
                        </a:spcBef>
                        <a:spcAft>
                          <a:spcPts val="0"/>
                        </a:spcAft>
                        <a:buNone/>
                      </a:pPr>
                      <a:r>
                        <a:rPr lang="en-US" sz="600"/>
                        <a:t>X-Large</a:t>
                      </a:r>
                      <a:endParaRPr sz="600"/>
                    </a:p>
                  </a:txBody>
                  <a:tcPr marL="4775" marR="4775" marT="4775" marB="45725" anchor="b"/>
                </a:tc>
                <a:tc>
                  <a:txBody>
                    <a:bodyPr/>
                    <a:lstStyle/>
                    <a:p>
                      <a:pPr marL="0" lvl="0" indent="0" algn="r" rtl="0">
                        <a:lnSpc>
                          <a:spcPct val="115000"/>
                        </a:lnSpc>
                        <a:spcBef>
                          <a:spcPts val="0"/>
                        </a:spcBef>
                        <a:spcAft>
                          <a:spcPts val="0"/>
                        </a:spcAft>
                        <a:buNone/>
                      </a:pPr>
                      <a:r>
                        <a:rPr lang="en-US" sz="600"/>
                        <a:t>9,762,088,288</a:t>
                      </a:r>
                      <a:endParaRPr sz="600"/>
                    </a:p>
                  </a:txBody>
                  <a:tcPr marL="4775" marR="4775" marT="4775" marB="45725" anchor="b"/>
                </a:tc>
                <a:tc>
                  <a:txBody>
                    <a:bodyPr/>
                    <a:lstStyle/>
                    <a:p>
                      <a:pPr marL="0" lvl="0" indent="0" algn="r" rtl="0">
                        <a:lnSpc>
                          <a:spcPct val="115000"/>
                        </a:lnSpc>
                        <a:spcBef>
                          <a:spcPts val="0"/>
                        </a:spcBef>
                        <a:spcAft>
                          <a:spcPts val="0"/>
                        </a:spcAft>
                        <a:buNone/>
                      </a:pPr>
                      <a:r>
                        <a:rPr lang="en-US" sz="600"/>
                        <a:t>4,840,864,415,744</a:t>
                      </a:r>
                      <a:endParaRPr sz="600"/>
                    </a:p>
                  </a:txBody>
                  <a:tcPr marL="4775" marR="4775" marT="4775" marB="45725" anchor="b"/>
                </a:tc>
                <a:tc>
                  <a:txBody>
                    <a:bodyPr/>
                    <a:lstStyle/>
                    <a:p>
                      <a:pPr marL="0" lvl="0" indent="0" algn="r" rtl="0">
                        <a:lnSpc>
                          <a:spcPct val="115000"/>
                        </a:lnSpc>
                        <a:spcBef>
                          <a:spcPts val="0"/>
                        </a:spcBef>
                        <a:spcAft>
                          <a:spcPts val="0"/>
                        </a:spcAft>
                        <a:buNone/>
                      </a:pPr>
                      <a:r>
                        <a:rPr lang="en-US" sz="600"/>
                        <a:t>495.88</a:t>
                      </a:r>
                      <a:endParaRPr sz="600"/>
                    </a:p>
                  </a:txBody>
                  <a:tcPr marL="4775" marR="4775" marT="4775" marB="45725" anchor="b"/>
                </a:tc>
                <a:extLst>
                  <a:ext uri="{0D108BD9-81ED-4DB2-BD59-A6C34878D82A}">
                    <a16:rowId xmlns:a16="http://schemas.microsoft.com/office/drawing/2014/main" val="10001"/>
                  </a:ext>
                </a:extLst>
              </a:tr>
              <a:tr h="100025">
                <a:tc>
                  <a:txBody>
                    <a:bodyPr/>
                    <a:lstStyle/>
                    <a:p>
                      <a:pPr marL="0" lvl="0" indent="0" algn="l" rtl="0">
                        <a:spcBef>
                          <a:spcPts val="0"/>
                        </a:spcBef>
                        <a:spcAft>
                          <a:spcPts val="0"/>
                        </a:spcAft>
                        <a:buNone/>
                      </a:pPr>
                      <a:r>
                        <a:rPr lang="en-US" sz="600"/>
                        <a:t>01b4da13-0809-512e-0000-432977e59bbe</a:t>
                      </a:r>
                      <a:endParaRPr sz="600"/>
                    </a:p>
                  </a:txBody>
                  <a:tcPr marL="4775" marR="4775" marT="4775" marB="45725" anchor="b"/>
                </a:tc>
                <a:tc>
                  <a:txBody>
                    <a:bodyPr/>
                    <a:lstStyle/>
                    <a:p>
                      <a:pPr marL="0" lvl="0" indent="0" algn="l" rtl="0">
                        <a:spcBef>
                          <a:spcPts val="0"/>
                        </a:spcBef>
                        <a:spcAft>
                          <a:spcPts val="0"/>
                        </a:spcAft>
                        <a:buNone/>
                      </a:pPr>
                      <a:r>
                        <a:rPr lang="en-US" sz="600"/>
                        <a:t>USER1</a:t>
                      </a:r>
                      <a:endParaRPr sz="600"/>
                    </a:p>
                  </a:txBody>
                  <a:tcPr marL="4775" marR="4775" marT="4775" marB="45725" anchor="b"/>
                </a:tc>
                <a:tc>
                  <a:txBody>
                    <a:bodyPr/>
                    <a:lstStyle/>
                    <a:p>
                      <a:pPr marL="0" lvl="0" indent="0" algn="l" rtl="0">
                        <a:spcBef>
                          <a:spcPts val="0"/>
                        </a:spcBef>
                        <a:spcAft>
                          <a:spcPts val="0"/>
                        </a:spcAft>
                        <a:buNone/>
                      </a:pPr>
                      <a:r>
                        <a:rPr lang="en-US" sz="600"/>
                        <a:t>QAS_WH</a:t>
                      </a:r>
                      <a:endParaRPr sz="600"/>
                    </a:p>
                  </a:txBody>
                  <a:tcPr marL="4775" marR="4775" marT="4775" marB="45725" anchor="b"/>
                </a:tc>
                <a:tc>
                  <a:txBody>
                    <a:bodyPr/>
                    <a:lstStyle/>
                    <a:p>
                      <a:pPr marL="0" lvl="0" indent="0" algn="l" rtl="0">
                        <a:spcBef>
                          <a:spcPts val="0"/>
                        </a:spcBef>
                        <a:spcAft>
                          <a:spcPts val="0"/>
                        </a:spcAft>
                        <a:buNone/>
                      </a:pPr>
                      <a:r>
                        <a:rPr lang="en-US" sz="600"/>
                        <a:t>X-Small</a:t>
                      </a:r>
                      <a:endParaRPr sz="600"/>
                    </a:p>
                  </a:txBody>
                  <a:tcPr marL="4775" marR="4775" marT="4775" marB="45725" anchor="b"/>
                </a:tc>
                <a:tc>
                  <a:txBody>
                    <a:bodyPr/>
                    <a:lstStyle/>
                    <a:p>
                      <a:pPr marL="0" lvl="0" indent="0" algn="r" rtl="0">
                        <a:lnSpc>
                          <a:spcPct val="115000"/>
                        </a:lnSpc>
                        <a:spcBef>
                          <a:spcPts val="0"/>
                        </a:spcBef>
                        <a:spcAft>
                          <a:spcPts val="0"/>
                        </a:spcAft>
                        <a:buNone/>
                      </a:pPr>
                      <a:r>
                        <a:rPr lang="en-US" sz="600"/>
                        <a:t>5,351,953,056</a:t>
                      </a:r>
                      <a:endParaRPr sz="600"/>
                    </a:p>
                  </a:txBody>
                  <a:tcPr marL="4775" marR="4775" marT="4775" marB="45725" anchor="b"/>
                </a:tc>
                <a:tc>
                  <a:txBody>
                    <a:bodyPr/>
                    <a:lstStyle/>
                    <a:p>
                      <a:pPr marL="0" lvl="0" indent="0" algn="r" rtl="0">
                        <a:lnSpc>
                          <a:spcPct val="115000"/>
                        </a:lnSpc>
                        <a:spcBef>
                          <a:spcPts val="0"/>
                        </a:spcBef>
                        <a:spcAft>
                          <a:spcPts val="0"/>
                        </a:spcAft>
                        <a:buNone/>
                      </a:pPr>
                      <a:r>
                        <a:rPr lang="en-US" sz="600"/>
                        <a:t>1,978,381,434,880</a:t>
                      </a:r>
                      <a:endParaRPr sz="600"/>
                    </a:p>
                  </a:txBody>
                  <a:tcPr marL="4775" marR="4775" marT="4775" marB="45725" anchor="b"/>
                </a:tc>
                <a:tc>
                  <a:txBody>
                    <a:bodyPr/>
                    <a:lstStyle/>
                    <a:p>
                      <a:pPr marL="0" lvl="0" indent="0" algn="r" rtl="0">
                        <a:lnSpc>
                          <a:spcPct val="115000"/>
                        </a:lnSpc>
                        <a:spcBef>
                          <a:spcPts val="0"/>
                        </a:spcBef>
                        <a:spcAft>
                          <a:spcPts val="0"/>
                        </a:spcAft>
                        <a:buNone/>
                      </a:pPr>
                      <a:r>
                        <a:rPr lang="en-US" sz="600"/>
                        <a:t>369.66</a:t>
                      </a:r>
                      <a:endParaRPr sz="600"/>
                    </a:p>
                  </a:txBody>
                  <a:tcPr marL="4775" marR="4775" marT="4775" marB="45725" anchor="b"/>
                </a:tc>
                <a:extLst>
                  <a:ext uri="{0D108BD9-81ED-4DB2-BD59-A6C34878D82A}">
                    <a16:rowId xmlns:a16="http://schemas.microsoft.com/office/drawing/2014/main" val="10002"/>
                  </a:ext>
                </a:extLst>
              </a:tr>
              <a:tr h="100025">
                <a:tc>
                  <a:txBody>
                    <a:bodyPr/>
                    <a:lstStyle/>
                    <a:p>
                      <a:pPr marL="0" lvl="0" indent="0" algn="l" rtl="0">
                        <a:spcBef>
                          <a:spcPts val="0"/>
                        </a:spcBef>
                        <a:spcAft>
                          <a:spcPts val="0"/>
                        </a:spcAft>
                        <a:buNone/>
                      </a:pPr>
                      <a:r>
                        <a:rPr lang="en-US" sz="600"/>
                        <a:t>01bb10f1-090f-426e-0000-432988bb6986</a:t>
                      </a:r>
                      <a:endParaRPr sz="600"/>
                    </a:p>
                  </a:txBody>
                  <a:tcPr marL="4775" marR="4775" marT="4775" marB="45725" anchor="b"/>
                </a:tc>
                <a:tc>
                  <a:txBody>
                    <a:bodyPr/>
                    <a:lstStyle/>
                    <a:p>
                      <a:pPr marL="0" lvl="0" indent="0" algn="l" rtl="0">
                        <a:spcBef>
                          <a:spcPts val="0"/>
                        </a:spcBef>
                        <a:spcAft>
                          <a:spcPts val="0"/>
                        </a:spcAft>
                        <a:buNone/>
                      </a:pPr>
                      <a:r>
                        <a:rPr lang="en-US" sz="600"/>
                        <a:t>USER2</a:t>
                      </a:r>
                      <a:endParaRPr sz="600"/>
                    </a:p>
                  </a:txBody>
                  <a:tcPr marL="4775" marR="4775" marT="4775" marB="45725" anchor="b"/>
                </a:tc>
                <a:tc>
                  <a:txBody>
                    <a:bodyPr/>
                    <a:lstStyle/>
                    <a:p>
                      <a:pPr marL="0" lvl="0" indent="0" algn="l" rtl="0">
                        <a:spcBef>
                          <a:spcPts val="0"/>
                        </a:spcBef>
                        <a:spcAft>
                          <a:spcPts val="0"/>
                        </a:spcAft>
                        <a:buNone/>
                      </a:pPr>
                      <a:r>
                        <a:rPr lang="en-US" sz="600"/>
                        <a:t>WH_1</a:t>
                      </a:r>
                      <a:endParaRPr sz="600"/>
                    </a:p>
                  </a:txBody>
                  <a:tcPr marL="4775" marR="4775" marT="4775" marB="45725" anchor="b"/>
                </a:tc>
                <a:tc>
                  <a:txBody>
                    <a:bodyPr/>
                    <a:lstStyle/>
                    <a:p>
                      <a:pPr marL="0" lvl="0" indent="0" algn="l" rtl="0">
                        <a:spcBef>
                          <a:spcPts val="0"/>
                        </a:spcBef>
                        <a:spcAft>
                          <a:spcPts val="0"/>
                        </a:spcAft>
                        <a:buNone/>
                      </a:pPr>
                      <a:r>
                        <a:rPr lang="en-US" sz="600"/>
                        <a:t>X-Small</a:t>
                      </a:r>
                      <a:endParaRPr sz="600"/>
                    </a:p>
                  </a:txBody>
                  <a:tcPr marL="4775" marR="4775" marT="4775" marB="45725" anchor="b"/>
                </a:tc>
                <a:tc>
                  <a:txBody>
                    <a:bodyPr/>
                    <a:lstStyle/>
                    <a:p>
                      <a:pPr marL="0" lvl="0" indent="0" algn="r" rtl="0">
                        <a:lnSpc>
                          <a:spcPct val="115000"/>
                        </a:lnSpc>
                        <a:spcBef>
                          <a:spcPts val="0"/>
                        </a:spcBef>
                        <a:spcAft>
                          <a:spcPts val="0"/>
                        </a:spcAft>
                        <a:buNone/>
                      </a:pPr>
                      <a:r>
                        <a:rPr lang="en-US" sz="600"/>
                        <a:t>662,703,503,236</a:t>
                      </a:r>
                      <a:endParaRPr sz="600"/>
                    </a:p>
                  </a:txBody>
                  <a:tcPr marL="4775" marR="4775" marT="4775" marB="45725" anchor="b"/>
                </a:tc>
                <a:tc>
                  <a:txBody>
                    <a:bodyPr/>
                    <a:lstStyle/>
                    <a:p>
                      <a:pPr marL="0" lvl="0" indent="0" algn="r" rtl="0">
                        <a:lnSpc>
                          <a:spcPct val="115000"/>
                        </a:lnSpc>
                        <a:spcBef>
                          <a:spcPts val="0"/>
                        </a:spcBef>
                        <a:spcAft>
                          <a:spcPts val="0"/>
                        </a:spcAft>
                        <a:buNone/>
                      </a:pPr>
                      <a:r>
                        <a:rPr lang="en-US" sz="600"/>
                        <a:t>1,131,678,793,728</a:t>
                      </a:r>
                      <a:endParaRPr sz="600"/>
                    </a:p>
                  </a:txBody>
                  <a:tcPr marL="4775" marR="4775" marT="4775" marB="45725" anchor="b"/>
                </a:tc>
                <a:tc>
                  <a:txBody>
                    <a:bodyPr/>
                    <a:lstStyle/>
                    <a:p>
                      <a:pPr marL="0" lvl="0" indent="0" algn="r" rtl="0">
                        <a:lnSpc>
                          <a:spcPct val="115000"/>
                        </a:lnSpc>
                        <a:spcBef>
                          <a:spcPts val="0"/>
                        </a:spcBef>
                        <a:spcAft>
                          <a:spcPts val="0"/>
                        </a:spcAft>
                        <a:buNone/>
                      </a:pPr>
                      <a:r>
                        <a:rPr lang="en-US" sz="600"/>
                        <a:t>1.71</a:t>
                      </a:r>
                      <a:endParaRPr sz="600"/>
                    </a:p>
                  </a:txBody>
                  <a:tcPr marL="4775" marR="4775" marT="4775" marB="45725" anchor="b"/>
                </a:tc>
                <a:extLst>
                  <a:ext uri="{0D108BD9-81ED-4DB2-BD59-A6C34878D82A}">
                    <a16:rowId xmlns:a16="http://schemas.microsoft.com/office/drawing/2014/main" val="10003"/>
                  </a:ext>
                </a:extLst>
              </a:tr>
              <a:tr h="100025">
                <a:tc>
                  <a:txBody>
                    <a:bodyPr/>
                    <a:lstStyle/>
                    <a:p>
                      <a:pPr marL="0" lvl="0" indent="0" algn="l" rtl="0">
                        <a:spcBef>
                          <a:spcPts val="0"/>
                        </a:spcBef>
                        <a:spcAft>
                          <a:spcPts val="0"/>
                        </a:spcAft>
                        <a:buNone/>
                      </a:pPr>
                      <a:r>
                        <a:rPr lang="en-US" sz="600"/>
                        <a:t>01b51750-080a-38c5-0000-4329784a3096</a:t>
                      </a:r>
                      <a:endParaRPr sz="600"/>
                    </a:p>
                  </a:txBody>
                  <a:tcPr marL="4775" marR="4775" marT="4775" marB="45725" anchor="b"/>
                </a:tc>
                <a:tc>
                  <a:txBody>
                    <a:bodyPr/>
                    <a:lstStyle/>
                    <a:p>
                      <a:pPr marL="0" lvl="0" indent="0" algn="l" rtl="0">
                        <a:spcBef>
                          <a:spcPts val="0"/>
                        </a:spcBef>
                        <a:spcAft>
                          <a:spcPts val="0"/>
                        </a:spcAft>
                        <a:buNone/>
                      </a:pPr>
                      <a:r>
                        <a:rPr lang="en-US" sz="600"/>
                        <a:t>USERX</a:t>
                      </a:r>
                      <a:endParaRPr sz="600"/>
                    </a:p>
                  </a:txBody>
                  <a:tcPr marL="4775" marR="4775" marT="4775" marB="45725" anchor="b"/>
                </a:tc>
                <a:tc>
                  <a:txBody>
                    <a:bodyPr/>
                    <a:lstStyle/>
                    <a:p>
                      <a:pPr marL="0" lvl="0" indent="0" algn="l" rtl="0">
                        <a:spcBef>
                          <a:spcPts val="0"/>
                        </a:spcBef>
                        <a:spcAft>
                          <a:spcPts val="0"/>
                        </a:spcAft>
                        <a:buNone/>
                      </a:pPr>
                      <a:r>
                        <a:rPr lang="en-US" sz="600"/>
                        <a:t>WH_TOM</a:t>
                      </a:r>
                      <a:endParaRPr sz="600"/>
                    </a:p>
                  </a:txBody>
                  <a:tcPr marL="4775" marR="4775" marT="4775" marB="45725" anchor="b"/>
                </a:tc>
                <a:tc>
                  <a:txBody>
                    <a:bodyPr/>
                    <a:lstStyle/>
                    <a:p>
                      <a:pPr marL="0" lvl="0" indent="0" algn="l" rtl="0">
                        <a:spcBef>
                          <a:spcPts val="0"/>
                        </a:spcBef>
                        <a:spcAft>
                          <a:spcPts val="0"/>
                        </a:spcAft>
                        <a:buNone/>
                      </a:pPr>
                      <a:r>
                        <a:rPr lang="en-US" sz="600"/>
                        <a:t>X-Small</a:t>
                      </a:r>
                      <a:endParaRPr sz="600"/>
                    </a:p>
                  </a:txBody>
                  <a:tcPr marL="4775" marR="4775" marT="4775" marB="45725" anchor="b"/>
                </a:tc>
                <a:tc>
                  <a:txBody>
                    <a:bodyPr/>
                    <a:lstStyle/>
                    <a:p>
                      <a:pPr marL="0" lvl="0" indent="0" algn="r" rtl="0">
                        <a:lnSpc>
                          <a:spcPct val="115000"/>
                        </a:lnSpc>
                        <a:spcBef>
                          <a:spcPts val="0"/>
                        </a:spcBef>
                        <a:spcAft>
                          <a:spcPts val="0"/>
                        </a:spcAft>
                        <a:buNone/>
                      </a:pPr>
                      <a:r>
                        <a:rPr lang="en-US" sz="600"/>
                        <a:t>53,016,688,640</a:t>
                      </a:r>
                      <a:endParaRPr sz="600"/>
                    </a:p>
                  </a:txBody>
                  <a:tcPr marL="4775" marR="4775" marT="4775" marB="45725" anchor="b"/>
                </a:tc>
                <a:tc>
                  <a:txBody>
                    <a:bodyPr/>
                    <a:lstStyle/>
                    <a:p>
                      <a:pPr marL="0" lvl="0" indent="0" algn="r" rtl="0">
                        <a:lnSpc>
                          <a:spcPct val="115000"/>
                        </a:lnSpc>
                        <a:spcBef>
                          <a:spcPts val="0"/>
                        </a:spcBef>
                        <a:spcAft>
                          <a:spcPts val="0"/>
                        </a:spcAft>
                        <a:buNone/>
                      </a:pPr>
                      <a:r>
                        <a:rPr lang="en-US" sz="600"/>
                        <a:t>29,528,819,392</a:t>
                      </a:r>
                      <a:endParaRPr sz="600"/>
                    </a:p>
                  </a:txBody>
                  <a:tcPr marL="4775" marR="4775" marT="4775" marB="45725" anchor="b"/>
                </a:tc>
                <a:tc>
                  <a:txBody>
                    <a:bodyPr/>
                    <a:lstStyle/>
                    <a:p>
                      <a:pPr marL="0" lvl="0" indent="0" algn="r" rtl="0">
                        <a:lnSpc>
                          <a:spcPct val="115000"/>
                        </a:lnSpc>
                        <a:spcBef>
                          <a:spcPts val="0"/>
                        </a:spcBef>
                        <a:spcAft>
                          <a:spcPts val="0"/>
                        </a:spcAft>
                        <a:buNone/>
                      </a:pPr>
                      <a:r>
                        <a:rPr lang="en-US" sz="600"/>
                        <a:t>0.56</a:t>
                      </a:r>
                      <a:endParaRPr sz="600"/>
                    </a:p>
                  </a:txBody>
                  <a:tcPr marL="4775" marR="4775" marT="4775" marB="45725" anchor="b"/>
                </a:tc>
                <a:extLst>
                  <a:ext uri="{0D108BD9-81ED-4DB2-BD59-A6C34878D82A}">
                    <a16:rowId xmlns:a16="http://schemas.microsoft.com/office/drawing/2014/main" val="10004"/>
                  </a:ext>
                </a:extLst>
              </a:tr>
              <a:tr h="100025">
                <a:tc>
                  <a:txBody>
                    <a:bodyPr/>
                    <a:lstStyle/>
                    <a:p>
                      <a:pPr marL="0" lvl="0" indent="0" algn="l" rtl="0">
                        <a:spcBef>
                          <a:spcPts val="0"/>
                        </a:spcBef>
                        <a:spcAft>
                          <a:spcPts val="0"/>
                        </a:spcAft>
                        <a:buNone/>
                      </a:pPr>
                      <a:r>
                        <a:rPr lang="en-US" sz="600"/>
                        <a:t>01bb1c90-090f-4153-0000-432988e47232</a:t>
                      </a:r>
                      <a:endParaRPr sz="600"/>
                    </a:p>
                  </a:txBody>
                  <a:tcPr marL="4775" marR="4775" marT="4775" marB="45725" anchor="b"/>
                </a:tc>
                <a:tc>
                  <a:txBody>
                    <a:bodyPr/>
                    <a:lstStyle/>
                    <a:p>
                      <a:pPr marL="0" lvl="0" indent="0" algn="l" rtl="0">
                        <a:spcBef>
                          <a:spcPts val="0"/>
                        </a:spcBef>
                        <a:spcAft>
                          <a:spcPts val="0"/>
                        </a:spcAft>
                        <a:buNone/>
                      </a:pPr>
                      <a:r>
                        <a:rPr lang="en-US" sz="600"/>
                        <a:t>USER9</a:t>
                      </a:r>
                      <a:endParaRPr sz="600"/>
                    </a:p>
                  </a:txBody>
                  <a:tcPr marL="4775" marR="4775" marT="4775" marB="45725" anchor="b"/>
                </a:tc>
                <a:tc>
                  <a:txBody>
                    <a:bodyPr/>
                    <a:lstStyle/>
                    <a:p>
                      <a:pPr marL="0" lvl="0" indent="0" algn="l" rtl="0">
                        <a:spcBef>
                          <a:spcPts val="0"/>
                        </a:spcBef>
                        <a:spcAft>
                          <a:spcPts val="0"/>
                        </a:spcAft>
                        <a:buNone/>
                      </a:pPr>
                      <a:r>
                        <a:rPr lang="en-US" sz="600"/>
                        <a:t>WH_SALES</a:t>
                      </a:r>
                      <a:endParaRPr sz="600"/>
                    </a:p>
                  </a:txBody>
                  <a:tcPr marL="4775" marR="4775" marT="4775" marB="45725" anchor="b"/>
                </a:tc>
                <a:tc>
                  <a:txBody>
                    <a:bodyPr/>
                    <a:lstStyle/>
                    <a:p>
                      <a:pPr marL="0" lvl="0" indent="0" algn="l" rtl="0">
                        <a:spcBef>
                          <a:spcPts val="0"/>
                        </a:spcBef>
                        <a:spcAft>
                          <a:spcPts val="0"/>
                        </a:spcAft>
                        <a:buNone/>
                      </a:pPr>
                      <a:r>
                        <a:rPr lang="en-US" sz="600"/>
                        <a:t>X-Small</a:t>
                      </a:r>
                      <a:endParaRPr sz="600"/>
                    </a:p>
                  </a:txBody>
                  <a:tcPr marL="4775" marR="4775" marT="4775" marB="45725" anchor="b"/>
                </a:tc>
                <a:tc>
                  <a:txBody>
                    <a:bodyPr/>
                    <a:lstStyle/>
                    <a:p>
                      <a:pPr marL="0" lvl="0" indent="0" algn="r" rtl="0">
                        <a:lnSpc>
                          <a:spcPct val="115000"/>
                        </a:lnSpc>
                        <a:spcBef>
                          <a:spcPts val="0"/>
                        </a:spcBef>
                        <a:spcAft>
                          <a:spcPts val="0"/>
                        </a:spcAft>
                        <a:buNone/>
                      </a:pPr>
                      <a:r>
                        <a:rPr lang="en-US" sz="600"/>
                        <a:t>46,634,562,048</a:t>
                      </a:r>
                      <a:endParaRPr sz="600"/>
                    </a:p>
                  </a:txBody>
                  <a:tcPr marL="4775" marR="4775" marT="4775" marB="45725" anchor="b"/>
                </a:tc>
                <a:tc>
                  <a:txBody>
                    <a:bodyPr/>
                    <a:lstStyle/>
                    <a:p>
                      <a:pPr marL="0" lvl="0" indent="0" algn="r" rtl="0">
                        <a:lnSpc>
                          <a:spcPct val="115000"/>
                        </a:lnSpc>
                        <a:spcBef>
                          <a:spcPts val="0"/>
                        </a:spcBef>
                        <a:spcAft>
                          <a:spcPts val="0"/>
                        </a:spcAft>
                        <a:buNone/>
                      </a:pPr>
                      <a:r>
                        <a:rPr lang="en-US" sz="600"/>
                        <a:t>25,586,216,064</a:t>
                      </a:r>
                      <a:endParaRPr sz="600"/>
                    </a:p>
                  </a:txBody>
                  <a:tcPr marL="4775" marR="4775" marT="4775" marB="45725" anchor="b"/>
                </a:tc>
                <a:tc>
                  <a:txBody>
                    <a:bodyPr/>
                    <a:lstStyle/>
                    <a:p>
                      <a:pPr marL="0" lvl="0" indent="0" algn="r" rtl="0">
                        <a:lnSpc>
                          <a:spcPct val="115000"/>
                        </a:lnSpc>
                        <a:spcBef>
                          <a:spcPts val="0"/>
                        </a:spcBef>
                        <a:spcAft>
                          <a:spcPts val="0"/>
                        </a:spcAft>
                        <a:buNone/>
                      </a:pPr>
                      <a:r>
                        <a:rPr lang="en-US" sz="600"/>
                        <a:t>0.55</a:t>
                      </a:r>
                      <a:endParaRPr sz="600"/>
                    </a:p>
                  </a:txBody>
                  <a:tcPr marL="4775" marR="4775" marT="4775" marB="45725" anchor="b"/>
                </a:tc>
                <a:extLst>
                  <a:ext uri="{0D108BD9-81ED-4DB2-BD59-A6C34878D82A}">
                    <a16:rowId xmlns:a16="http://schemas.microsoft.com/office/drawing/2014/main" val="10005"/>
                  </a:ext>
                </a:extLst>
              </a:tr>
              <a:tr h="100025">
                <a:tc>
                  <a:txBody>
                    <a:bodyPr/>
                    <a:lstStyle/>
                    <a:p>
                      <a:pPr marL="0" lvl="0" indent="0" algn="l" rtl="0">
                        <a:spcBef>
                          <a:spcPts val="0"/>
                        </a:spcBef>
                        <a:spcAft>
                          <a:spcPts val="0"/>
                        </a:spcAft>
                        <a:buNone/>
                      </a:pPr>
                      <a:r>
                        <a:rPr lang="en-US" sz="600"/>
                        <a:t>01b4f1df-0809-8d02-0000-4329780ca91e</a:t>
                      </a:r>
                      <a:endParaRPr sz="600"/>
                    </a:p>
                  </a:txBody>
                  <a:tcPr marL="4775" marR="4775" marT="4775" marB="45725" anchor="b"/>
                </a:tc>
                <a:tc>
                  <a:txBody>
                    <a:bodyPr/>
                    <a:lstStyle/>
                    <a:p>
                      <a:pPr marL="0" lvl="0" indent="0" algn="l" rtl="0">
                        <a:spcBef>
                          <a:spcPts val="0"/>
                        </a:spcBef>
                        <a:spcAft>
                          <a:spcPts val="0"/>
                        </a:spcAft>
                        <a:buNone/>
                      </a:pPr>
                      <a:r>
                        <a:rPr lang="en-US" sz="600"/>
                        <a:t>USER100</a:t>
                      </a:r>
                      <a:endParaRPr sz="600"/>
                    </a:p>
                  </a:txBody>
                  <a:tcPr marL="4775" marR="4775" marT="4775" marB="45725" anchor="b"/>
                </a:tc>
                <a:tc>
                  <a:txBody>
                    <a:bodyPr/>
                    <a:lstStyle/>
                    <a:p>
                      <a:pPr marL="0" lvl="0" indent="0" algn="l" rtl="0">
                        <a:spcBef>
                          <a:spcPts val="0"/>
                        </a:spcBef>
                        <a:spcAft>
                          <a:spcPts val="0"/>
                        </a:spcAft>
                        <a:buNone/>
                      </a:pPr>
                      <a:r>
                        <a:rPr lang="en-US" sz="600"/>
                        <a:t>WH_SALES</a:t>
                      </a:r>
                      <a:endParaRPr sz="600"/>
                    </a:p>
                  </a:txBody>
                  <a:tcPr marL="4775" marR="4775" marT="4775" marB="45725" anchor="b"/>
                </a:tc>
                <a:tc>
                  <a:txBody>
                    <a:bodyPr/>
                    <a:lstStyle/>
                    <a:p>
                      <a:pPr marL="0" lvl="0" indent="0" algn="l" rtl="0">
                        <a:spcBef>
                          <a:spcPts val="0"/>
                        </a:spcBef>
                        <a:spcAft>
                          <a:spcPts val="0"/>
                        </a:spcAft>
                        <a:buNone/>
                      </a:pPr>
                      <a:r>
                        <a:rPr lang="en-US" sz="600"/>
                        <a:t>X-Small</a:t>
                      </a:r>
                      <a:endParaRPr sz="600"/>
                    </a:p>
                  </a:txBody>
                  <a:tcPr marL="4775" marR="4775" marT="4775" marB="45725" anchor="b"/>
                </a:tc>
                <a:tc>
                  <a:txBody>
                    <a:bodyPr/>
                    <a:lstStyle/>
                    <a:p>
                      <a:pPr marL="0" lvl="0" indent="0" algn="r" rtl="0">
                        <a:lnSpc>
                          <a:spcPct val="115000"/>
                        </a:lnSpc>
                        <a:spcBef>
                          <a:spcPts val="0"/>
                        </a:spcBef>
                        <a:spcAft>
                          <a:spcPts val="0"/>
                        </a:spcAft>
                        <a:buNone/>
                      </a:pPr>
                      <a:r>
                        <a:rPr lang="en-US" sz="600"/>
                        <a:t>55,413,436,928</a:t>
                      </a:r>
                      <a:endParaRPr sz="600"/>
                    </a:p>
                  </a:txBody>
                  <a:tcPr marL="4775" marR="4775" marT="4775" marB="45725" anchor="b"/>
                </a:tc>
                <a:tc>
                  <a:txBody>
                    <a:bodyPr/>
                    <a:lstStyle/>
                    <a:p>
                      <a:pPr marL="0" lvl="0" indent="0" algn="r" rtl="0">
                        <a:lnSpc>
                          <a:spcPct val="115000"/>
                        </a:lnSpc>
                        <a:spcBef>
                          <a:spcPts val="0"/>
                        </a:spcBef>
                        <a:spcAft>
                          <a:spcPts val="0"/>
                        </a:spcAft>
                        <a:buNone/>
                      </a:pPr>
                      <a:r>
                        <a:rPr lang="en-US" sz="600"/>
                        <a:t>24,319,232,992</a:t>
                      </a:r>
                      <a:endParaRPr sz="600"/>
                    </a:p>
                  </a:txBody>
                  <a:tcPr marL="4775" marR="4775" marT="4775" marB="45725" anchor="b"/>
                </a:tc>
                <a:tc>
                  <a:txBody>
                    <a:bodyPr/>
                    <a:lstStyle/>
                    <a:p>
                      <a:pPr marL="0" lvl="0" indent="0" algn="r" rtl="0">
                        <a:lnSpc>
                          <a:spcPct val="115000"/>
                        </a:lnSpc>
                        <a:spcBef>
                          <a:spcPts val="0"/>
                        </a:spcBef>
                        <a:spcAft>
                          <a:spcPts val="0"/>
                        </a:spcAft>
                        <a:buNone/>
                      </a:pPr>
                      <a:r>
                        <a:rPr lang="en-US" sz="600"/>
                        <a:t>0.44</a:t>
                      </a:r>
                      <a:endParaRPr sz="600"/>
                    </a:p>
                  </a:txBody>
                  <a:tcPr marL="4775" marR="4775" marT="4775" marB="45725" anchor="b"/>
                </a:tc>
                <a:extLst>
                  <a:ext uri="{0D108BD9-81ED-4DB2-BD59-A6C34878D82A}">
                    <a16:rowId xmlns:a16="http://schemas.microsoft.com/office/drawing/2014/main" val="10006"/>
                  </a:ext>
                </a:extLst>
              </a:tr>
              <a:tr h="100025">
                <a:tc>
                  <a:txBody>
                    <a:bodyPr/>
                    <a:lstStyle/>
                    <a:p>
                      <a:pPr marL="0" lvl="0" indent="0" algn="l" rtl="0">
                        <a:spcBef>
                          <a:spcPts val="0"/>
                        </a:spcBef>
                        <a:spcAft>
                          <a:spcPts val="0"/>
                        </a:spcAft>
                        <a:buNone/>
                      </a:pPr>
                      <a:r>
                        <a:rPr lang="en-US" sz="600"/>
                        <a:t>01b5355f-080a-38b5-0000-4329787aa642</a:t>
                      </a:r>
                      <a:endParaRPr sz="600"/>
                    </a:p>
                  </a:txBody>
                  <a:tcPr marL="4775" marR="4775" marT="4775" marB="45725" anchor="b"/>
                </a:tc>
                <a:tc>
                  <a:txBody>
                    <a:bodyPr/>
                    <a:lstStyle/>
                    <a:p>
                      <a:pPr marL="0" lvl="0" indent="0" algn="l" rtl="0">
                        <a:spcBef>
                          <a:spcPts val="0"/>
                        </a:spcBef>
                        <a:spcAft>
                          <a:spcPts val="0"/>
                        </a:spcAft>
                        <a:buNone/>
                      </a:pPr>
                      <a:r>
                        <a:rPr lang="en-US" sz="600"/>
                        <a:t>USERX</a:t>
                      </a:r>
                      <a:endParaRPr sz="600"/>
                    </a:p>
                  </a:txBody>
                  <a:tcPr marL="4775" marR="4775" marT="4775" marB="45725" anchor="b"/>
                </a:tc>
                <a:tc>
                  <a:txBody>
                    <a:bodyPr/>
                    <a:lstStyle/>
                    <a:p>
                      <a:pPr marL="0" lvl="0" indent="0" algn="l" rtl="0">
                        <a:spcBef>
                          <a:spcPts val="0"/>
                        </a:spcBef>
                        <a:spcAft>
                          <a:spcPts val="0"/>
                        </a:spcAft>
                        <a:buNone/>
                      </a:pPr>
                      <a:r>
                        <a:rPr lang="en-US" sz="600"/>
                        <a:t>WH_SALES</a:t>
                      </a:r>
                      <a:endParaRPr sz="600"/>
                    </a:p>
                  </a:txBody>
                  <a:tcPr marL="4775" marR="4775" marT="4775" marB="45725" anchor="b"/>
                </a:tc>
                <a:tc>
                  <a:txBody>
                    <a:bodyPr/>
                    <a:lstStyle/>
                    <a:p>
                      <a:pPr marL="0" lvl="0" indent="0" algn="l" rtl="0">
                        <a:spcBef>
                          <a:spcPts val="0"/>
                        </a:spcBef>
                        <a:spcAft>
                          <a:spcPts val="0"/>
                        </a:spcAft>
                        <a:buNone/>
                      </a:pPr>
                      <a:r>
                        <a:rPr lang="en-US" sz="600"/>
                        <a:t>X-Small</a:t>
                      </a:r>
                      <a:endParaRPr sz="600"/>
                    </a:p>
                  </a:txBody>
                  <a:tcPr marL="4775" marR="4775" marT="4775" marB="45725" anchor="b"/>
                </a:tc>
                <a:tc>
                  <a:txBody>
                    <a:bodyPr/>
                    <a:lstStyle/>
                    <a:p>
                      <a:pPr marL="0" lvl="0" indent="0" algn="r" rtl="0">
                        <a:lnSpc>
                          <a:spcPct val="115000"/>
                        </a:lnSpc>
                        <a:spcBef>
                          <a:spcPts val="0"/>
                        </a:spcBef>
                        <a:spcAft>
                          <a:spcPts val="0"/>
                        </a:spcAft>
                        <a:buNone/>
                      </a:pPr>
                      <a:r>
                        <a:rPr lang="en-US" sz="600"/>
                        <a:t>55,532,952,064</a:t>
                      </a:r>
                      <a:endParaRPr sz="600"/>
                    </a:p>
                  </a:txBody>
                  <a:tcPr marL="4775" marR="4775" marT="4775" marB="45725" anchor="b"/>
                </a:tc>
                <a:tc>
                  <a:txBody>
                    <a:bodyPr/>
                    <a:lstStyle/>
                    <a:p>
                      <a:pPr marL="0" lvl="0" indent="0" algn="r" rtl="0">
                        <a:lnSpc>
                          <a:spcPct val="115000"/>
                        </a:lnSpc>
                        <a:spcBef>
                          <a:spcPts val="0"/>
                        </a:spcBef>
                        <a:spcAft>
                          <a:spcPts val="0"/>
                        </a:spcAft>
                        <a:buNone/>
                      </a:pPr>
                      <a:r>
                        <a:rPr lang="en-US" sz="600"/>
                        <a:t>24,353,642,304</a:t>
                      </a:r>
                      <a:endParaRPr sz="600"/>
                    </a:p>
                  </a:txBody>
                  <a:tcPr marL="4775" marR="4775" marT="4775" marB="45725" anchor="b"/>
                </a:tc>
                <a:tc>
                  <a:txBody>
                    <a:bodyPr/>
                    <a:lstStyle/>
                    <a:p>
                      <a:pPr marL="0" lvl="0" indent="0" algn="r" rtl="0">
                        <a:lnSpc>
                          <a:spcPct val="115000"/>
                        </a:lnSpc>
                        <a:spcBef>
                          <a:spcPts val="0"/>
                        </a:spcBef>
                        <a:spcAft>
                          <a:spcPts val="0"/>
                        </a:spcAft>
                        <a:buNone/>
                      </a:pPr>
                      <a:r>
                        <a:rPr lang="en-US" sz="600"/>
                        <a:t>0.44</a:t>
                      </a:r>
                      <a:endParaRPr sz="600"/>
                    </a:p>
                  </a:txBody>
                  <a:tcPr marL="4775" marR="4775" marT="4775" marB="45725" anchor="b"/>
                </a:tc>
                <a:extLst>
                  <a:ext uri="{0D108BD9-81ED-4DB2-BD59-A6C34878D82A}">
                    <a16:rowId xmlns:a16="http://schemas.microsoft.com/office/drawing/2014/main" val="10007"/>
                  </a:ext>
                </a:extLst>
              </a:tr>
              <a:tr h="100025">
                <a:tc>
                  <a:txBody>
                    <a:bodyPr/>
                    <a:lstStyle/>
                    <a:p>
                      <a:pPr marL="0" lvl="0" indent="0" algn="l" rtl="0">
                        <a:spcBef>
                          <a:spcPts val="0"/>
                        </a:spcBef>
                        <a:spcAft>
                          <a:spcPts val="0"/>
                        </a:spcAft>
                        <a:buNone/>
                      </a:pPr>
                      <a:r>
                        <a:rPr lang="en-US" sz="600"/>
                        <a:t>01b4f77f-0809-8d18-0000-432978174f9a</a:t>
                      </a:r>
                      <a:endParaRPr sz="600"/>
                    </a:p>
                  </a:txBody>
                  <a:tcPr marL="4775" marR="4775" marT="4775" marB="45725" anchor="b"/>
                </a:tc>
                <a:tc>
                  <a:txBody>
                    <a:bodyPr/>
                    <a:lstStyle/>
                    <a:p>
                      <a:pPr marL="0" lvl="0" indent="0" algn="l" rtl="0">
                        <a:spcBef>
                          <a:spcPts val="0"/>
                        </a:spcBef>
                        <a:spcAft>
                          <a:spcPts val="0"/>
                        </a:spcAft>
                        <a:buNone/>
                      </a:pPr>
                      <a:r>
                        <a:rPr lang="en-US" sz="600"/>
                        <a:t>USER99</a:t>
                      </a:r>
                      <a:endParaRPr sz="600"/>
                    </a:p>
                  </a:txBody>
                  <a:tcPr marL="4775" marR="4775" marT="4775" marB="45725" anchor="b"/>
                </a:tc>
                <a:tc>
                  <a:txBody>
                    <a:bodyPr/>
                    <a:lstStyle/>
                    <a:p>
                      <a:pPr marL="0" lvl="0" indent="0" algn="l" rtl="0">
                        <a:spcBef>
                          <a:spcPts val="0"/>
                        </a:spcBef>
                        <a:spcAft>
                          <a:spcPts val="0"/>
                        </a:spcAft>
                        <a:buNone/>
                      </a:pPr>
                      <a:r>
                        <a:rPr lang="en-US" sz="600"/>
                        <a:t>WH_AI</a:t>
                      </a:r>
                      <a:endParaRPr sz="600"/>
                    </a:p>
                  </a:txBody>
                  <a:tcPr marL="4775" marR="4775" marT="4775" marB="45725" anchor="b"/>
                </a:tc>
                <a:tc>
                  <a:txBody>
                    <a:bodyPr/>
                    <a:lstStyle/>
                    <a:p>
                      <a:pPr marL="0" lvl="0" indent="0" algn="l" rtl="0">
                        <a:spcBef>
                          <a:spcPts val="0"/>
                        </a:spcBef>
                        <a:spcAft>
                          <a:spcPts val="0"/>
                        </a:spcAft>
                        <a:buNone/>
                      </a:pPr>
                      <a:r>
                        <a:rPr lang="en-US" sz="600"/>
                        <a:t>X-Small</a:t>
                      </a:r>
                      <a:endParaRPr sz="600"/>
                    </a:p>
                  </a:txBody>
                  <a:tcPr marL="4775" marR="4775" marT="4775" marB="45725" anchor="b"/>
                </a:tc>
                <a:tc>
                  <a:txBody>
                    <a:bodyPr/>
                    <a:lstStyle/>
                    <a:p>
                      <a:pPr marL="0" lvl="0" indent="0" algn="r" rtl="0">
                        <a:lnSpc>
                          <a:spcPct val="115000"/>
                        </a:lnSpc>
                        <a:spcBef>
                          <a:spcPts val="0"/>
                        </a:spcBef>
                        <a:spcAft>
                          <a:spcPts val="0"/>
                        </a:spcAft>
                        <a:buNone/>
                      </a:pPr>
                      <a:r>
                        <a:rPr lang="en-US" sz="600"/>
                        <a:t>57,400,047,616</a:t>
                      </a:r>
                      <a:endParaRPr sz="600"/>
                    </a:p>
                  </a:txBody>
                  <a:tcPr marL="4775" marR="4775" marT="4775" marB="45725" anchor="b"/>
                </a:tc>
                <a:tc>
                  <a:txBody>
                    <a:bodyPr/>
                    <a:lstStyle/>
                    <a:p>
                      <a:pPr marL="0" lvl="0" indent="0" algn="r" rtl="0">
                        <a:lnSpc>
                          <a:spcPct val="115000"/>
                        </a:lnSpc>
                        <a:spcBef>
                          <a:spcPts val="0"/>
                        </a:spcBef>
                        <a:spcAft>
                          <a:spcPts val="0"/>
                        </a:spcAft>
                        <a:buNone/>
                      </a:pPr>
                      <a:r>
                        <a:rPr lang="en-US" sz="600"/>
                        <a:t>24,499,846,016</a:t>
                      </a:r>
                      <a:endParaRPr sz="600"/>
                    </a:p>
                  </a:txBody>
                  <a:tcPr marL="4775" marR="4775" marT="4775" marB="45725" anchor="b"/>
                </a:tc>
                <a:tc>
                  <a:txBody>
                    <a:bodyPr/>
                    <a:lstStyle/>
                    <a:p>
                      <a:pPr marL="0" lvl="0" indent="0" algn="r" rtl="0">
                        <a:lnSpc>
                          <a:spcPct val="115000"/>
                        </a:lnSpc>
                        <a:spcBef>
                          <a:spcPts val="0"/>
                        </a:spcBef>
                        <a:spcAft>
                          <a:spcPts val="0"/>
                        </a:spcAft>
                        <a:buNone/>
                      </a:pPr>
                      <a:r>
                        <a:rPr lang="en-US" sz="600"/>
                        <a:t>0.43</a:t>
                      </a:r>
                      <a:endParaRPr sz="600"/>
                    </a:p>
                  </a:txBody>
                  <a:tcPr marL="4775" marR="4775" marT="4775" marB="45725" anchor="b"/>
                </a:tc>
                <a:extLst>
                  <a:ext uri="{0D108BD9-81ED-4DB2-BD59-A6C34878D82A}">
                    <a16:rowId xmlns:a16="http://schemas.microsoft.com/office/drawing/2014/main" val="10008"/>
                  </a:ext>
                </a:extLst>
              </a:tr>
              <a:tr h="100025">
                <a:tc>
                  <a:txBody>
                    <a:bodyPr/>
                    <a:lstStyle/>
                    <a:p>
                      <a:pPr marL="0" lvl="0" indent="0" algn="l" rtl="0">
                        <a:spcBef>
                          <a:spcPts val="0"/>
                        </a:spcBef>
                        <a:spcAft>
                          <a:spcPts val="0"/>
                        </a:spcAft>
                        <a:buNone/>
                      </a:pPr>
                      <a:r>
                        <a:rPr lang="en-US" sz="600"/>
                        <a:t>01b5448c-090a-38c5-0000-4329789309d6</a:t>
                      </a:r>
                      <a:endParaRPr sz="600"/>
                    </a:p>
                  </a:txBody>
                  <a:tcPr marL="4775" marR="4775" marT="4775" marB="45725" anchor="b"/>
                </a:tc>
                <a:tc>
                  <a:txBody>
                    <a:bodyPr/>
                    <a:lstStyle/>
                    <a:p>
                      <a:pPr marL="0" lvl="0" indent="0" algn="l" rtl="0">
                        <a:spcBef>
                          <a:spcPts val="0"/>
                        </a:spcBef>
                        <a:spcAft>
                          <a:spcPts val="0"/>
                        </a:spcAft>
                        <a:buNone/>
                      </a:pPr>
                      <a:r>
                        <a:rPr lang="en-US" sz="600"/>
                        <a:t>USERT</a:t>
                      </a:r>
                      <a:endParaRPr sz="600"/>
                    </a:p>
                  </a:txBody>
                  <a:tcPr marL="4775" marR="4775" marT="4775" marB="45725" anchor="b"/>
                </a:tc>
                <a:tc>
                  <a:txBody>
                    <a:bodyPr/>
                    <a:lstStyle/>
                    <a:p>
                      <a:pPr marL="0" lvl="0" indent="0" algn="l" rtl="0">
                        <a:spcBef>
                          <a:spcPts val="0"/>
                        </a:spcBef>
                        <a:spcAft>
                          <a:spcPts val="0"/>
                        </a:spcAft>
                        <a:buNone/>
                      </a:pPr>
                      <a:r>
                        <a:rPr lang="en-US" sz="600"/>
                        <a:t>WH_DS</a:t>
                      </a:r>
                      <a:endParaRPr sz="600"/>
                    </a:p>
                  </a:txBody>
                  <a:tcPr marL="4775" marR="4775" marT="4775" marB="45725" anchor="b"/>
                </a:tc>
                <a:tc>
                  <a:txBody>
                    <a:bodyPr/>
                    <a:lstStyle/>
                    <a:p>
                      <a:pPr marL="0" lvl="0" indent="0" algn="l" rtl="0">
                        <a:spcBef>
                          <a:spcPts val="0"/>
                        </a:spcBef>
                        <a:spcAft>
                          <a:spcPts val="0"/>
                        </a:spcAft>
                        <a:buNone/>
                      </a:pPr>
                      <a:r>
                        <a:rPr lang="en-US" sz="600"/>
                        <a:t>X-Small</a:t>
                      </a:r>
                      <a:endParaRPr sz="600"/>
                    </a:p>
                  </a:txBody>
                  <a:tcPr marL="4775" marR="4775" marT="4775" marB="45725" anchor="b"/>
                </a:tc>
                <a:tc>
                  <a:txBody>
                    <a:bodyPr/>
                    <a:lstStyle/>
                    <a:p>
                      <a:pPr marL="0" lvl="0" indent="0" algn="r" rtl="0">
                        <a:lnSpc>
                          <a:spcPct val="115000"/>
                        </a:lnSpc>
                        <a:spcBef>
                          <a:spcPts val="0"/>
                        </a:spcBef>
                        <a:spcAft>
                          <a:spcPts val="0"/>
                        </a:spcAft>
                        <a:buNone/>
                      </a:pPr>
                      <a:r>
                        <a:rPr lang="en-US" sz="600"/>
                        <a:t>19,689,850,880</a:t>
                      </a:r>
                      <a:endParaRPr sz="600"/>
                    </a:p>
                  </a:txBody>
                  <a:tcPr marL="4775" marR="4775" marT="4775" marB="45725" anchor="b"/>
                </a:tc>
                <a:tc>
                  <a:txBody>
                    <a:bodyPr/>
                    <a:lstStyle/>
                    <a:p>
                      <a:pPr marL="0" lvl="0" indent="0" algn="r" rtl="0">
                        <a:lnSpc>
                          <a:spcPct val="115000"/>
                        </a:lnSpc>
                        <a:spcBef>
                          <a:spcPts val="0"/>
                        </a:spcBef>
                        <a:spcAft>
                          <a:spcPts val="0"/>
                        </a:spcAft>
                        <a:buNone/>
                      </a:pPr>
                      <a:r>
                        <a:rPr lang="en-US" sz="600"/>
                        <a:t>7,275,856,768</a:t>
                      </a:r>
                      <a:endParaRPr sz="600"/>
                    </a:p>
                  </a:txBody>
                  <a:tcPr marL="4775" marR="4775" marT="4775" marB="45725" anchor="b"/>
                </a:tc>
                <a:tc>
                  <a:txBody>
                    <a:bodyPr/>
                    <a:lstStyle/>
                    <a:p>
                      <a:pPr marL="0" lvl="0" indent="0" algn="r" rtl="0">
                        <a:lnSpc>
                          <a:spcPct val="115000"/>
                        </a:lnSpc>
                        <a:spcBef>
                          <a:spcPts val="0"/>
                        </a:spcBef>
                        <a:spcAft>
                          <a:spcPts val="0"/>
                        </a:spcAft>
                        <a:buNone/>
                      </a:pPr>
                      <a:r>
                        <a:rPr lang="en-US" sz="600"/>
                        <a:t>0.37</a:t>
                      </a:r>
                      <a:endParaRPr sz="600"/>
                    </a:p>
                  </a:txBody>
                  <a:tcPr marL="4775" marR="4775" marT="4775" marB="45725" anchor="b"/>
                </a:tc>
                <a:extLst>
                  <a:ext uri="{0D108BD9-81ED-4DB2-BD59-A6C34878D82A}">
                    <a16:rowId xmlns:a16="http://schemas.microsoft.com/office/drawing/2014/main" val="10009"/>
                  </a:ext>
                </a:extLst>
              </a:tr>
              <a:tr h="100025">
                <a:tc>
                  <a:txBody>
                    <a:bodyPr/>
                    <a:lstStyle/>
                    <a:p>
                      <a:pPr marL="0" lvl="0" indent="0" algn="l" rtl="0">
                        <a:spcBef>
                          <a:spcPts val="0"/>
                        </a:spcBef>
                        <a:spcAft>
                          <a:spcPts val="0"/>
                        </a:spcAft>
                        <a:buNone/>
                      </a:pPr>
                      <a:r>
                        <a:rPr lang="en-US" sz="600"/>
                        <a:t>01b53730-080a-38b5-0000-4329787d6242</a:t>
                      </a:r>
                      <a:endParaRPr sz="600"/>
                    </a:p>
                  </a:txBody>
                  <a:tcPr marL="4775" marR="4775" marT="4775" marB="45725" anchor="b"/>
                </a:tc>
                <a:tc>
                  <a:txBody>
                    <a:bodyPr/>
                    <a:lstStyle/>
                    <a:p>
                      <a:pPr marL="0" lvl="0" indent="0" algn="l" rtl="0">
                        <a:spcBef>
                          <a:spcPts val="0"/>
                        </a:spcBef>
                        <a:spcAft>
                          <a:spcPts val="0"/>
                        </a:spcAft>
                        <a:buNone/>
                      </a:pPr>
                      <a:r>
                        <a:rPr lang="en-US" sz="600"/>
                        <a:t>USERX</a:t>
                      </a:r>
                      <a:endParaRPr sz="600"/>
                    </a:p>
                  </a:txBody>
                  <a:tcPr marL="4775" marR="4775" marT="4775" marB="45725" anchor="b"/>
                </a:tc>
                <a:tc>
                  <a:txBody>
                    <a:bodyPr/>
                    <a:lstStyle/>
                    <a:p>
                      <a:pPr marL="0" lvl="0" indent="0" algn="l" rtl="0">
                        <a:spcBef>
                          <a:spcPts val="0"/>
                        </a:spcBef>
                        <a:spcAft>
                          <a:spcPts val="0"/>
                        </a:spcAft>
                        <a:buNone/>
                      </a:pPr>
                      <a:r>
                        <a:rPr lang="en-US" sz="600"/>
                        <a:t>WH_Z</a:t>
                      </a:r>
                      <a:endParaRPr sz="600"/>
                    </a:p>
                  </a:txBody>
                  <a:tcPr marL="4775" marR="4775" marT="4775" marB="45725" anchor="b"/>
                </a:tc>
                <a:tc>
                  <a:txBody>
                    <a:bodyPr/>
                    <a:lstStyle/>
                    <a:p>
                      <a:pPr marL="0" lvl="0" indent="0" algn="l" rtl="0">
                        <a:spcBef>
                          <a:spcPts val="0"/>
                        </a:spcBef>
                        <a:spcAft>
                          <a:spcPts val="0"/>
                        </a:spcAft>
                        <a:buNone/>
                      </a:pPr>
                      <a:r>
                        <a:rPr lang="en-US" sz="600"/>
                        <a:t>X-Small</a:t>
                      </a:r>
                      <a:endParaRPr sz="600"/>
                    </a:p>
                  </a:txBody>
                  <a:tcPr marL="4775" marR="4775" marT="4775" marB="45725" anchor="b"/>
                </a:tc>
                <a:tc>
                  <a:txBody>
                    <a:bodyPr/>
                    <a:lstStyle/>
                    <a:p>
                      <a:pPr marL="0" lvl="0" indent="0" algn="r" rtl="0">
                        <a:lnSpc>
                          <a:spcPct val="115000"/>
                        </a:lnSpc>
                        <a:spcBef>
                          <a:spcPts val="0"/>
                        </a:spcBef>
                        <a:spcAft>
                          <a:spcPts val="0"/>
                        </a:spcAft>
                        <a:buNone/>
                      </a:pPr>
                      <a:r>
                        <a:rPr lang="en-US" sz="600"/>
                        <a:t>18,788,823,552</a:t>
                      </a:r>
                      <a:endParaRPr sz="600"/>
                    </a:p>
                  </a:txBody>
                  <a:tcPr marL="4775" marR="4775" marT="4775" marB="45725" anchor="b"/>
                </a:tc>
                <a:tc>
                  <a:txBody>
                    <a:bodyPr/>
                    <a:lstStyle/>
                    <a:p>
                      <a:pPr marL="0" lvl="0" indent="0" algn="r" rtl="0">
                        <a:lnSpc>
                          <a:spcPct val="115000"/>
                        </a:lnSpc>
                        <a:spcBef>
                          <a:spcPts val="0"/>
                        </a:spcBef>
                        <a:spcAft>
                          <a:spcPts val="0"/>
                        </a:spcAft>
                        <a:buNone/>
                      </a:pPr>
                      <a:r>
                        <a:rPr lang="en-US" sz="600"/>
                        <a:t>6,838,751,168</a:t>
                      </a:r>
                      <a:endParaRPr sz="600"/>
                    </a:p>
                  </a:txBody>
                  <a:tcPr marL="4775" marR="4775" marT="4775" marB="45725" anchor="b"/>
                </a:tc>
                <a:tc>
                  <a:txBody>
                    <a:bodyPr/>
                    <a:lstStyle/>
                    <a:p>
                      <a:pPr marL="0" lvl="0" indent="0" algn="r" rtl="0">
                        <a:lnSpc>
                          <a:spcPct val="115000"/>
                        </a:lnSpc>
                        <a:spcBef>
                          <a:spcPts val="0"/>
                        </a:spcBef>
                        <a:spcAft>
                          <a:spcPts val="0"/>
                        </a:spcAft>
                        <a:buNone/>
                      </a:pPr>
                      <a:r>
                        <a:rPr lang="en-US" sz="600"/>
                        <a:t>0.36</a:t>
                      </a:r>
                      <a:endParaRPr sz="600"/>
                    </a:p>
                  </a:txBody>
                  <a:tcPr marL="4775" marR="4775" marT="4775" marB="45725" anchor="b"/>
                </a:tc>
                <a:extLst>
                  <a:ext uri="{0D108BD9-81ED-4DB2-BD59-A6C34878D82A}">
                    <a16:rowId xmlns:a16="http://schemas.microsoft.com/office/drawing/2014/main" val="10010"/>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58"/>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p>
            <a:pPr marL="0" lvl="0" indent="0" algn="l" rtl="0">
              <a:lnSpc>
                <a:spcPct val="85000"/>
              </a:lnSpc>
              <a:spcBef>
                <a:spcPts val="0"/>
              </a:spcBef>
              <a:spcAft>
                <a:spcPts val="0"/>
              </a:spcAft>
              <a:buClr>
                <a:schemeClr val="dk1"/>
              </a:buClr>
              <a:buSzPts val="2600"/>
              <a:buFont typeface="Arial"/>
              <a:buNone/>
            </a:pPr>
            <a:r>
              <a:rPr lang="en-US" sz="2200"/>
              <a:t>Resizing Warehouse (Down - Based on No Local Spilling)</a:t>
            </a:r>
            <a:endParaRPr sz="2200"/>
          </a:p>
        </p:txBody>
      </p:sp>
      <p:sp>
        <p:nvSpPr>
          <p:cNvPr id="604" name="Google Shape;604;p58"/>
          <p:cNvSpPr txBox="1"/>
          <p:nvPr/>
        </p:nvSpPr>
        <p:spPr>
          <a:xfrm>
            <a:off x="407225" y="878788"/>
            <a:ext cx="8510100" cy="15594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1000">
                <a:solidFill>
                  <a:srgbClr val="5B5B5B"/>
                </a:solidFill>
              </a:rPr>
              <a:t>--List of Warehouse that have had no local spilling in last 3 months with number of queries &gt; 100</a:t>
            </a:r>
            <a:endParaRPr sz="1000">
              <a:solidFill>
                <a:srgbClr val="5B5B5B"/>
              </a:solidFill>
            </a:endParaRPr>
          </a:p>
          <a:p>
            <a:pPr marL="0" lvl="0" indent="0" algn="l" rtl="0">
              <a:spcBef>
                <a:spcPts val="0"/>
              </a:spcBef>
              <a:spcAft>
                <a:spcPts val="0"/>
              </a:spcAft>
              <a:buNone/>
            </a:pPr>
            <a:r>
              <a:rPr lang="en-US" sz="1000">
                <a:solidFill>
                  <a:srgbClr val="5B5B5B"/>
                </a:solidFill>
              </a:rPr>
              <a:t>SELECT WAREHOUSE_NAME,WAREHOUSE_SIZE,max(start_time) LAST_USED, COUNT(1)</a:t>
            </a:r>
            <a:endParaRPr sz="1000">
              <a:solidFill>
                <a:srgbClr val="5B5B5B"/>
              </a:solidFill>
            </a:endParaRPr>
          </a:p>
          <a:p>
            <a:pPr marL="0" lvl="0" indent="0" algn="l" rtl="0">
              <a:spcBef>
                <a:spcPts val="0"/>
              </a:spcBef>
              <a:spcAft>
                <a:spcPts val="0"/>
              </a:spcAft>
              <a:buNone/>
            </a:pPr>
            <a:r>
              <a:rPr lang="en-US" sz="1000">
                <a:solidFill>
                  <a:srgbClr val="5B5B5B"/>
                </a:solidFill>
              </a:rPr>
              <a:t>FROM "SNOWFLAKE"."ACCOUNT_USAGE"."QUERY_HISTORY"</a:t>
            </a:r>
            <a:endParaRPr sz="1000">
              <a:solidFill>
                <a:srgbClr val="5B5B5B"/>
              </a:solidFill>
            </a:endParaRPr>
          </a:p>
          <a:p>
            <a:pPr marL="0" lvl="0" indent="0" algn="l" rtl="0">
              <a:spcBef>
                <a:spcPts val="0"/>
              </a:spcBef>
              <a:spcAft>
                <a:spcPts val="0"/>
              </a:spcAft>
              <a:buNone/>
            </a:pPr>
            <a:r>
              <a:rPr lang="en-US" sz="1000">
                <a:solidFill>
                  <a:srgbClr val="5B5B5B"/>
                </a:solidFill>
              </a:rPr>
              <a:t>WHERE START_TIME &gt;= dateadd(month,-3,current_date())</a:t>
            </a:r>
            <a:endParaRPr sz="1000">
              <a:solidFill>
                <a:srgbClr val="5B5B5B"/>
              </a:solidFill>
            </a:endParaRPr>
          </a:p>
          <a:p>
            <a:pPr marL="0" lvl="0" indent="0" algn="l" rtl="0">
              <a:spcBef>
                <a:spcPts val="0"/>
              </a:spcBef>
              <a:spcAft>
                <a:spcPts val="0"/>
              </a:spcAft>
              <a:buNone/>
            </a:pPr>
            <a:r>
              <a:rPr lang="en-US" sz="1000">
                <a:solidFill>
                  <a:srgbClr val="5B5B5B"/>
                </a:solidFill>
              </a:rPr>
              <a:t>AND CLUSTER_NUMBER IS NOT NULL</a:t>
            </a:r>
            <a:endParaRPr sz="1000">
              <a:solidFill>
                <a:srgbClr val="5B5B5B"/>
              </a:solidFill>
            </a:endParaRPr>
          </a:p>
          <a:p>
            <a:pPr marL="0" lvl="0" indent="0" algn="l" rtl="0">
              <a:spcBef>
                <a:spcPts val="0"/>
              </a:spcBef>
              <a:spcAft>
                <a:spcPts val="0"/>
              </a:spcAft>
              <a:buNone/>
            </a:pPr>
            <a:r>
              <a:rPr lang="en-US" sz="1000">
                <a:solidFill>
                  <a:srgbClr val="5B5B5B"/>
                </a:solidFill>
              </a:rPr>
              <a:t>AND WAREHOUSE_SIZE != 'X-Small'</a:t>
            </a:r>
            <a:endParaRPr sz="1000">
              <a:solidFill>
                <a:srgbClr val="5B5B5B"/>
              </a:solidFill>
            </a:endParaRPr>
          </a:p>
          <a:p>
            <a:pPr marL="0" lvl="0" indent="0" algn="l" rtl="0">
              <a:spcBef>
                <a:spcPts val="0"/>
              </a:spcBef>
              <a:spcAft>
                <a:spcPts val="0"/>
              </a:spcAft>
              <a:buNone/>
            </a:pPr>
            <a:r>
              <a:rPr lang="en-US" sz="1000">
                <a:solidFill>
                  <a:srgbClr val="5B5B5B"/>
                </a:solidFill>
              </a:rPr>
              <a:t>and WAREHOUSE_NAME not Like 'COMPUTE\_SERVICE\_WH\_%'</a:t>
            </a:r>
            <a:endParaRPr sz="1000">
              <a:solidFill>
                <a:srgbClr val="5B5B5B"/>
              </a:solidFill>
            </a:endParaRPr>
          </a:p>
          <a:p>
            <a:pPr marL="0" lvl="0" indent="0" algn="l" rtl="0">
              <a:spcBef>
                <a:spcPts val="0"/>
              </a:spcBef>
              <a:spcAft>
                <a:spcPts val="0"/>
              </a:spcAft>
              <a:buNone/>
            </a:pPr>
            <a:r>
              <a:rPr lang="en-US" sz="1000">
                <a:solidFill>
                  <a:srgbClr val="5B5B5B"/>
                </a:solidFill>
              </a:rPr>
              <a:t>GROUP BY ALL</a:t>
            </a:r>
            <a:endParaRPr sz="1000">
              <a:solidFill>
                <a:srgbClr val="5B5B5B"/>
              </a:solidFill>
            </a:endParaRPr>
          </a:p>
          <a:p>
            <a:pPr marL="0" lvl="0" indent="0" algn="l" rtl="0">
              <a:spcBef>
                <a:spcPts val="0"/>
              </a:spcBef>
              <a:spcAft>
                <a:spcPts val="0"/>
              </a:spcAft>
              <a:buNone/>
            </a:pPr>
            <a:r>
              <a:rPr lang="en-US" sz="1000">
                <a:solidFill>
                  <a:srgbClr val="5B5B5B"/>
                </a:solidFill>
              </a:rPr>
              <a:t>HAVING SUM(BYTES_SPILLED_TO_LOCAL_STORAGE) = 0 and COUNT(1) &gt; 100</a:t>
            </a:r>
            <a:endParaRPr sz="1000">
              <a:solidFill>
                <a:srgbClr val="5B5B5B"/>
              </a:solidFill>
            </a:endParaRPr>
          </a:p>
          <a:p>
            <a:pPr marL="0" lvl="0" indent="0" algn="l" rtl="0">
              <a:spcBef>
                <a:spcPts val="0"/>
              </a:spcBef>
              <a:spcAft>
                <a:spcPts val="0"/>
              </a:spcAft>
              <a:buNone/>
            </a:pPr>
            <a:r>
              <a:rPr lang="en-US" sz="1000">
                <a:solidFill>
                  <a:srgbClr val="5B5B5B"/>
                </a:solidFill>
              </a:rPr>
              <a:t>ORDER BY LAST_USED DESC;</a:t>
            </a:r>
            <a:endParaRPr sz="1000">
              <a:solidFill>
                <a:srgbClr val="5B5B5B"/>
              </a:solidFill>
            </a:endParaRPr>
          </a:p>
          <a:p>
            <a:pPr marL="0" lvl="0" indent="0" algn="l" rtl="0">
              <a:spcBef>
                <a:spcPts val="0"/>
              </a:spcBef>
              <a:spcAft>
                <a:spcPts val="0"/>
              </a:spcAft>
              <a:buNone/>
            </a:pPr>
            <a:endParaRPr sz="1000">
              <a:solidFill>
                <a:srgbClr val="5B5B5B"/>
              </a:solidFill>
            </a:endParaRPr>
          </a:p>
          <a:p>
            <a:pPr marL="0" lvl="0" indent="0" algn="l" rtl="0">
              <a:spcBef>
                <a:spcPts val="0"/>
              </a:spcBef>
              <a:spcAft>
                <a:spcPts val="0"/>
              </a:spcAft>
              <a:buNone/>
            </a:pPr>
            <a:endParaRPr sz="1100">
              <a:solidFill>
                <a:srgbClr val="5B5B5B"/>
              </a:solidFill>
            </a:endParaRPr>
          </a:p>
        </p:txBody>
      </p:sp>
      <p:graphicFrame>
        <p:nvGraphicFramePr>
          <p:cNvPr id="605" name="Google Shape;605;p58"/>
          <p:cNvGraphicFramePr/>
          <p:nvPr/>
        </p:nvGraphicFramePr>
        <p:xfrm>
          <a:off x="2067750" y="2685563"/>
          <a:ext cx="3000000" cy="3000000"/>
        </p:xfrm>
        <a:graphic>
          <a:graphicData uri="http://schemas.openxmlformats.org/drawingml/2006/table">
            <a:tbl>
              <a:tblPr>
                <a:noFill/>
                <a:tableStyleId>{090671DA-F5D3-423D-9D79-BF6147C6B095}</a:tableStyleId>
              </a:tblPr>
              <a:tblGrid>
                <a:gridCol w="1819650">
                  <a:extLst>
                    <a:ext uri="{9D8B030D-6E8A-4147-A177-3AD203B41FA5}">
                      <a16:colId xmlns:a16="http://schemas.microsoft.com/office/drawing/2014/main" val="20000"/>
                    </a:ext>
                  </a:extLst>
                </a:gridCol>
                <a:gridCol w="1369225">
                  <a:extLst>
                    <a:ext uri="{9D8B030D-6E8A-4147-A177-3AD203B41FA5}">
                      <a16:colId xmlns:a16="http://schemas.microsoft.com/office/drawing/2014/main" val="20001"/>
                    </a:ext>
                  </a:extLst>
                </a:gridCol>
                <a:gridCol w="1108000">
                  <a:extLst>
                    <a:ext uri="{9D8B030D-6E8A-4147-A177-3AD203B41FA5}">
                      <a16:colId xmlns:a16="http://schemas.microsoft.com/office/drawing/2014/main" val="20002"/>
                    </a:ext>
                  </a:extLst>
                </a:gridCol>
                <a:gridCol w="711650">
                  <a:extLst>
                    <a:ext uri="{9D8B030D-6E8A-4147-A177-3AD203B41FA5}">
                      <a16:colId xmlns:a16="http://schemas.microsoft.com/office/drawing/2014/main" val="20003"/>
                    </a:ext>
                  </a:extLst>
                </a:gridCol>
              </a:tblGrid>
              <a:tr h="233900">
                <a:tc>
                  <a:txBody>
                    <a:bodyPr/>
                    <a:lstStyle/>
                    <a:p>
                      <a:pPr marL="0" lvl="0" indent="0" algn="ctr" rtl="0">
                        <a:spcBef>
                          <a:spcPts val="0"/>
                        </a:spcBef>
                        <a:spcAft>
                          <a:spcPts val="0"/>
                        </a:spcAft>
                        <a:buNone/>
                      </a:pPr>
                      <a:r>
                        <a:rPr lang="en-US" sz="1000"/>
                        <a:t>WAREHOUSE_NAME</a:t>
                      </a:r>
                      <a:endParaRPr sz="10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E8E8"/>
                    </a:solidFill>
                  </a:tcPr>
                </a:tc>
                <a:tc>
                  <a:txBody>
                    <a:bodyPr/>
                    <a:lstStyle/>
                    <a:p>
                      <a:pPr marL="0" lvl="0" indent="0" algn="ctr" rtl="0">
                        <a:spcBef>
                          <a:spcPts val="0"/>
                        </a:spcBef>
                        <a:spcAft>
                          <a:spcPts val="0"/>
                        </a:spcAft>
                        <a:buNone/>
                      </a:pPr>
                      <a:r>
                        <a:rPr lang="en-US" sz="1000"/>
                        <a:t>WAREHOUSE_SIZE</a:t>
                      </a:r>
                      <a:endParaRPr sz="10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E8E8"/>
                    </a:solidFill>
                  </a:tcPr>
                </a:tc>
                <a:tc>
                  <a:txBody>
                    <a:bodyPr/>
                    <a:lstStyle/>
                    <a:p>
                      <a:pPr marL="0" lvl="0" indent="0" algn="ctr" rtl="0">
                        <a:spcBef>
                          <a:spcPts val="0"/>
                        </a:spcBef>
                        <a:spcAft>
                          <a:spcPts val="0"/>
                        </a:spcAft>
                        <a:buNone/>
                      </a:pPr>
                      <a:r>
                        <a:rPr lang="en-US" sz="1000"/>
                        <a:t>LAST_USED</a:t>
                      </a:r>
                      <a:endParaRPr sz="10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E8E8"/>
                    </a:solidFill>
                  </a:tcPr>
                </a:tc>
                <a:tc>
                  <a:txBody>
                    <a:bodyPr/>
                    <a:lstStyle/>
                    <a:p>
                      <a:pPr marL="0" lvl="0" indent="0" algn="ctr" rtl="0">
                        <a:spcBef>
                          <a:spcPts val="0"/>
                        </a:spcBef>
                        <a:spcAft>
                          <a:spcPts val="0"/>
                        </a:spcAft>
                        <a:buNone/>
                      </a:pPr>
                      <a:r>
                        <a:rPr lang="en-US" sz="1000"/>
                        <a:t>COUNT(1)</a:t>
                      </a:r>
                      <a:endParaRPr sz="10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r h="257600">
                <a:tc>
                  <a:txBody>
                    <a:bodyPr/>
                    <a:lstStyle/>
                    <a:p>
                      <a:pPr marL="0" lvl="0" indent="0" algn="l" rtl="0">
                        <a:spcBef>
                          <a:spcPts val="0"/>
                        </a:spcBef>
                        <a:spcAft>
                          <a:spcPts val="0"/>
                        </a:spcAft>
                        <a:buNone/>
                      </a:pPr>
                      <a:r>
                        <a:rPr lang="en-US" sz="1000"/>
                        <a:t>TEST_DEMO_WH</a:t>
                      </a:r>
                      <a:endParaRPr sz="10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000"/>
                        <a:t>Small</a:t>
                      </a:r>
                      <a:endParaRPr sz="10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4/3/25 19:30:29</a:t>
                      </a:r>
                      <a:endParaRPr sz="10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108</a:t>
                      </a:r>
                      <a:endParaRPr sz="10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57600">
                <a:tc>
                  <a:txBody>
                    <a:bodyPr/>
                    <a:lstStyle/>
                    <a:p>
                      <a:pPr marL="0" lvl="0" indent="0" algn="l" rtl="0">
                        <a:spcBef>
                          <a:spcPts val="0"/>
                        </a:spcBef>
                        <a:spcAft>
                          <a:spcPts val="0"/>
                        </a:spcAft>
                        <a:buNone/>
                      </a:pPr>
                      <a:r>
                        <a:rPr lang="en-US" sz="1000"/>
                        <a:t>TEST_M_WH</a:t>
                      </a:r>
                      <a:endParaRPr sz="10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000"/>
                        <a:t>Medium</a:t>
                      </a:r>
                      <a:endParaRPr sz="10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3/21/25 0:25:01</a:t>
                      </a:r>
                      <a:endParaRPr sz="10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629</a:t>
                      </a:r>
                      <a:endParaRPr sz="10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57600">
                <a:tc>
                  <a:txBody>
                    <a:bodyPr/>
                    <a:lstStyle/>
                    <a:p>
                      <a:pPr marL="0" lvl="0" indent="0" algn="l" rtl="0">
                        <a:spcBef>
                          <a:spcPts val="0"/>
                        </a:spcBef>
                        <a:spcAft>
                          <a:spcPts val="0"/>
                        </a:spcAft>
                        <a:buNone/>
                      </a:pPr>
                      <a:r>
                        <a:rPr lang="en-US" sz="1000"/>
                        <a:t>FAKE_DATA_GENERATOR</a:t>
                      </a:r>
                      <a:endParaRPr sz="10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000"/>
                        <a:t>Small</a:t>
                      </a:r>
                      <a:endParaRPr sz="10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2/28/25 23:18:17</a:t>
                      </a:r>
                      <a:endParaRPr sz="10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1056</a:t>
                      </a:r>
                      <a:endParaRPr sz="10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59"/>
          <p:cNvSpPr txBox="1">
            <a:spLocks noGrp="1"/>
          </p:cNvSpPr>
          <p:nvPr>
            <p:ph type="ctrTitle"/>
          </p:nvPr>
        </p:nvSpPr>
        <p:spPr>
          <a:xfrm>
            <a:off x="564750" y="1788450"/>
            <a:ext cx="4052100" cy="745200"/>
          </a:xfrm>
          <a:prstGeom prst="rect">
            <a:avLst/>
          </a:prstGeom>
        </p:spPr>
        <p:txBody>
          <a:bodyPr spcFirstLastPara="1" wrap="square" lIns="91450" tIns="22850" rIns="45725" bIns="0" anchor="b" anchorCtr="0">
            <a:noAutofit/>
          </a:bodyPr>
          <a:lstStyle/>
          <a:p>
            <a:pPr marL="0" lvl="0" indent="0" algn="l" rtl="0">
              <a:spcBef>
                <a:spcPts val="0"/>
              </a:spcBef>
              <a:spcAft>
                <a:spcPts val="0"/>
              </a:spcAft>
              <a:buNone/>
            </a:pPr>
            <a:r>
              <a:rPr lang="en-US"/>
              <a:t>Warehouse Optimizations</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0"/>
          <p:cNvSpPr txBox="1">
            <a:spLocks noGrp="1"/>
          </p:cNvSpPr>
          <p:nvPr>
            <p:ph type="title"/>
          </p:nvPr>
        </p:nvSpPr>
        <p:spPr>
          <a:xfrm>
            <a:off x="365760" y="274320"/>
            <a:ext cx="8321100" cy="365700"/>
          </a:xfrm>
          <a:prstGeom prst="rect">
            <a:avLst/>
          </a:prstGeom>
          <a:noFill/>
          <a:ln>
            <a:noFill/>
          </a:ln>
        </p:spPr>
        <p:txBody>
          <a:bodyPr spcFirstLastPara="1" wrap="square" lIns="91450" tIns="91450" rIns="91450" bIns="91450" anchor="t" anchorCtr="0">
            <a:noAutofit/>
          </a:bodyPr>
          <a:lstStyle/>
          <a:p>
            <a:pPr marL="0" lvl="0" indent="0" algn="l" rtl="0">
              <a:lnSpc>
                <a:spcPct val="85000"/>
              </a:lnSpc>
              <a:spcBef>
                <a:spcPts val="0"/>
              </a:spcBef>
              <a:spcAft>
                <a:spcPts val="0"/>
              </a:spcAft>
              <a:buClr>
                <a:schemeClr val="dk1"/>
              </a:buClr>
              <a:buSzPts val="2600"/>
              <a:buFont typeface="Arial"/>
              <a:buNone/>
            </a:pPr>
            <a:r>
              <a:rPr lang="en-US" sz="2500"/>
              <a:t>Consolidation Based on Utilization</a:t>
            </a:r>
            <a:endParaRPr sz="2500"/>
          </a:p>
        </p:txBody>
      </p:sp>
      <p:graphicFrame>
        <p:nvGraphicFramePr>
          <p:cNvPr id="617" name="Google Shape;617;p60"/>
          <p:cNvGraphicFramePr/>
          <p:nvPr/>
        </p:nvGraphicFramePr>
        <p:xfrm>
          <a:off x="6341825" y="265713"/>
          <a:ext cx="3000000" cy="3000000"/>
        </p:xfrm>
        <a:graphic>
          <a:graphicData uri="http://schemas.openxmlformats.org/drawingml/2006/table">
            <a:tbl>
              <a:tblPr>
                <a:noFill/>
                <a:tableStyleId>{090671DA-F5D3-423D-9D79-BF6147C6B095}</a:tableStyleId>
              </a:tblPr>
              <a:tblGrid>
                <a:gridCol w="973650">
                  <a:extLst>
                    <a:ext uri="{9D8B030D-6E8A-4147-A177-3AD203B41FA5}">
                      <a16:colId xmlns:a16="http://schemas.microsoft.com/office/drawing/2014/main" val="20000"/>
                    </a:ext>
                  </a:extLst>
                </a:gridCol>
                <a:gridCol w="650900">
                  <a:extLst>
                    <a:ext uri="{9D8B030D-6E8A-4147-A177-3AD203B41FA5}">
                      <a16:colId xmlns:a16="http://schemas.microsoft.com/office/drawing/2014/main" val="20001"/>
                    </a:ext>
                  </a:extLst>
                </a:gridCol>
                <a:gridCol w="930600">
                  <a:extLst>
                    <a:ext uri="{9D8B030D-6E8A-4147-A177-3AD203B41FA5}">
                      <a16:colId xmlns:a16="http://schemas.microsoft.com/office/drawing/2014/main" val="20002"/>
                    </a:ext>
                  </a:extLst>
                </a:gridCol>
              </a:tblGrid>
              <a:tr h="152250">
                <a:tc>
                  <a:txBody>
                    <a:bodyPr/>
                    <a:lstStyle/>
                    <a:p>
                      <a:pPr marL="0" lvl="0" indent="0" algn="l" rtl="0">
                        <a:spcBef>
                          <a:spcPts val="0"/>
                        </a:spcBef>
                        <a:spcAft>
                          <a:spcPts val="0"/>
                        </a:spcAft>
                        <a:buNone/>
                      </a:pPr>
                      <a:r>
                        <a:rPr lang="en-US" sz="700"/>
                        <a:t>START_TIME</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WH_L(LARGE)</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WH_S(XSMALL)</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67700">
                <a:tc>
                  <a:txBody>
                    <a:bodyPr/>
                    <a:lstStyle/>
                    <a:p>
                      <a:pPr marL="0" lvl="0" indent="0" algn="r" rtl="0">
                        <a:lnSpc>
                          <a:spcPct val="115000"/>
                        </a:lnSpc>
                        <a:spcBef>
                          <a:spcPts val="0"/>
                        </a:spcBef>
                        <a:spcAft>
                          <a:spcPts val="0"/>
                        </a:spcAft>
                        <a:buNone/>
                      </a:pPr>
                      <a:r>
                        <a:rPr lang="en-US" sz="700"/>
                        <a:t>4/16/25 0:00</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3</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 </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67700">
                <a:tc>
                  <a:txBody>
                    <a:bodyPr/>
                    <a:lstStyle/>
                    <a:p>
                      <a:pPr marL="0" lvl="0" indent="0" algn="r" rtl="0">
                        <a:lnSpc>
                          <a:spcPct val="115000"/>
                        </a:lnSpc>
                        <a:spcBef>
                          <a:spcPts val="0"/>
                        </a:spcBef>
                        <a:spcAft>
                          <a:spcPts val="0"/>
                        </a:spcAft>
                        <a:buNone/>
                      </a:pPr>
                      <a:r>
                        <a:rPr lang="en-US" sz="700"/>
                        <a:t>4/16/25 0:01</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0</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 </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52250">
                <a:tc>
                  <a:txBody>
                    <a:bodyPr/>
                    <a:lstStyle/>
                    <a:p>
                      <a:pPr marL="0" lvl="0" indent="0" algn="l" rtl="0">
                        <a:spcBef>
                          <a:spcPts val="0"/>
                        </a:spcBef>
                        <a:spcAft>
                          <a:spcPts val="0"/>
                        </a:spcAft>
                        <a:buNone/>
                      </a:pPr>
                      <a:r>
                        <a:rPr lang="en-US" sz="700"/>
                        <a:t>…</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 </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 </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67700">
                <a:tc>
                  <a:txBody>
                    <a:bodyPr/>
                    <a:lstStyle/>
                    <a:p>
                      <a:pPr marL="0" lvl="0" indent="0" algn="r" rtl="0">
                        <a:lnSpc>
                          <a:spcPct val="115000"/>
                        </a:lnSpc>
                        <a:spcBef>
                          <a:spcPts val="0"/>
                        </a:spcBef>
                        <a:spcAft>
                          <a:spcPts val="0"/>
                        </a:spcAft>
                        <a:buNone/>
                      </a:pPr>
                      <a:r>
                        <a:rPr lang="en-US" sz="700"/>
                        <a:t>4/16/25 0:37</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0</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 </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67700">
                <a:tc>
                  <a:txBody>
                    <a:bodyPr/>
                    <a:lstStyle/>
                    <a:p>
                      <a:pPr marL="0" lvl="0" indent="0" algn="r" rtl="0">
                        <a:lnSpc>
                          <a:spcPct val="115000"/>
                        </a:lnSpc>
                        <a:spcBef>
                          <a:spcPts val="0"/>
                        </a:spcBef>
                        <a:spcAft>
                          <a:spcPts val="0"/>
                        </a:spcAft>
                        <a:buNone/>
                      </a:pPr>
                      <a:r>
                        <a:rPr lang="en-US" sz="700"/>
                        <a:t>4/16/25 0:38</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3</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 </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67700">
                <a:tc>
                  <a:txBody>
                    <a:bodyPr/>
                    <a:lstStyle/>
                    <a:p>
                      <a:pPr marL="0" lvl="0" indent="0" algn="r" rtl="0">
                        <a:lnSpc>
                          <a:spcPct val="115000"/>
                        </a:lnSpc>
                        <a:spcBef>
                          <a:spcPts val="0"/>
                        </a:spcBef>
                        <a:spcAft>
                          <a:spcPts val="0"/>
                        </a:spcAft>
                        <a:buNone/>
                      </a:pPr>
                      <a:r>
                        <a:rPr lang="en-US" sz="700"/>
                        <a:t>4/16/25 0:39</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0</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1</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67700">
                <a:tc>
                  <a:txBody>
                    <a:bodyPr/>
                    <a:lstStyle/>
                    <a:p>
                      <a:pPr marL="0" lvl="0" indent="0" algn="r" rtl="0">
                        <a:lnSpc>
                          <a:spcPct val="115000"/>
                        </a:lnSpc>
                        <a:spcBef>
                          <a:spcPts val="0"/>
                        </a:spcBef>
                        <a:spcAft>
                          <a:spcPts val="0"/>
                        </a:spcAft>
                        <a:buNone/>
                      </a:pPr>
                      <a:r>
                        <a:rPr lang="en-US" sz="700"/>
                        <a:t>4/16/25 0:40</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3</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1</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67700">
                <a:tc>
                  <a:txBody>
                    <a:bodyPr/>
                    <a:lstStyle/>
                    <a:p>
                      <a:pPr marL="0" lvl="0" indent="0" algn="r" rtl="0">
                        <a:lnSpc>
                          <a:spcPct val="115000"/>
                        </a:lnSpc>
                        <a:spcBef>
                          <a:spcPts val="0"/>
                        </a:spcBef>
                        <a:spcAft>
                          <a:spcPts val="0"/>
                        </a:spcAft>
                        <a:buNone/>
                      </a:pPr>
                      <a:r>
                        <a:rPr lang="en-US" sz="700"/>
                        <a:t>4/16/25 0:41</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0</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1</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67700">
                <a:tc>
                  <a:txBody>
                    <a:bodyPr/>
                    <a:lstStyle/>
                    <a:p>
                      <a:pPr marL="0" lvl="0" indent="0" algn="r" rtl="0">
                        <a:lnSpc>
                          <a:spcPct val="115000"/>
                        </a:lnSpc>
                        <a:spcBef>
                          <a:spcPts val="0"/>
                        </a:spcBef>
                        <a:spcAft>
                          <a:spcPts val="0"/>
                        </a:spcAft>
                        <a:buNone/>
                      </a:pPr>
                      <a:r>
                        <a:rPr lang="en-US" sz="700"/>
                        <a:t>4/16/25 0:42</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3</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1</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67700">
                <a:tc>
                  <a:txBody>
                    <a:bodyPr/>
                    <a:lstStyle/>
                    <a:p>
                      <a:pPr marL="0" lvl="0" indent="0" algn="r" rtl="0">
                        <a:lnSpc>
                          <a:spcPct val="115000"/>
                        </a:lnSpc>
                        <a:spcBef>
                          <a:spcPts val="0"/>
                        </a:spcBef>
                        <a:spcAft>
                          <a:spcPts val="0"/>
                        </a:spcAft>
                        <a:buNone/>
                      </a:pPr>
                      <a:r>
                        <a:rPr lang="en-US" sz="700"/>
                        <a:t>4/16/25 0:43</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0</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1</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67700">
                <a:tc>
                  <a:txBody>
                    <a:bodyPr/>
                    <a:lstStyle/>
                    <a:p>
                      <a:pPr marL="0" lvl="0" indent="0" algn="r" rtl="0">
                        <a:lnSpc>
                          <a:spcPct val="115000"/>
                        </a:lnSpc>
                        <a:spcBef>
                          <a:spcPts val="0"/>
                        </a:spcBef>
                        <a:spcAft>
                          <a:spcPts val="0"/>
                        </a:spcAft>
                        <a:buNone/>
                      </a:pPr>
                      <a:r>
                        <a:rPr lang="en-US" sz="700"/>
                        <a:t>4/16/25 0:44</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3</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0</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167700">
                <a:tc>
                  <a:txBody>
                    <a:bodyPr/>
                    <a:lstStyle/>
                    <a:p>
                      <a:pPr marL="0" lvl="0" indent="0" algn="r" rtl="0">
                        <a:lnSpc>
                          <a:spcPct val="115000"/>
                        </a:lnSpc>
                        <a:spcBef>
                          <a:spcPts val="0"/>
                        </a:spcBef>
                        <a:spcAft>
                          <a:spcPts val="0"/>
                        </a:spcAft>
                        <a:buNone/>
                      </a:pPr>
                      <a:r>
                        <a:rPr lang="en-US" sz="700"/>
                        <a:t>4/16/25 0:45</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0</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 </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167700">
                <a:tc>
                  <a:txBody>
                    <a:bodyPr/>
                    <a:lstStyle/>
                    <a:p>
                      <a:pPr marL="0" lvl="0" indent="0" algn="r" rtl="0">
                        <a:lnSpc>
                          <a:spcPct val="115000"/>
                        </a:lnSpc>
                        <a:spcBef>
                          <a:spcPts val="0"/>
                        </a:spcBef>
                        <a:spcAft>
                          <a:spcPts val="0"/>
                        </a:spcAft>
                        <a:buNone/>
                      </a:pPr>
                      <a:r>
                        <a:rPr lang="en-US" sz="700"/>
                        <a:t>4/16/25 0:46</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3</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 </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152250">
                <a:tc>
                  <a:txBody>
                    <a:bodyPr/>
                    <a:lstStyle/>
                    <a:p>
                      <a:pPr marL="0" lvl="0" indent="0" algn="l" rtl="0">
                        <a:spcBef>
                          <a:spcPts val="0"/>
                        </a:spcBef>
                        <a:spcAft>
                          <a:spcPts val="0"/>
                        </a:spcAft>
                        <a:buNone/>
                      </a:pPr>
                      <a:r>
                        <a:rPr lang="en-US" sz="700"/>
                        <a:t>…</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 </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 </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167700">
                <a:tc>
                  <a:txBody>
                    <a:bodyPr/>
                    <a:lstStyle/>
                    <a:p>
                      <a:pPr marL="0" lvl="0" indent="0" algn="r" rtl="0">
                        <a:lnSpc>
                          <a:spcPct val="115000"/>
                        </a:lnSpc>
                        <a:spcBef>
                          <a:spcPts val="0"/>
                        </a:spcBef>
                        <a:spcAft>
                          <a:spcPts val="0"/>
                        </a:spcAft>
                        <a:buNone/>
                      </a:pPr>
                      <a:r>
                        <a:rPr lang="en-US" sz="700"/>
                        <a:t>4/16/25 1:28</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3</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 </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167700">
                <a:tc>
                  <a:txBody>
                    <a:bodyPr/>
                    <a:lstStyle/>
                    <a:p>
                      <a:pPr marL="0" lvl="0" indent="0" algn="r" rtl="0">
                        <a:lnSpc>
                          <a:spcPct val="115000"/>
                        </a:lnSpc>
                        <a:spcBef>
                          <a:spcPts val="0"/>
                        </a:spcBef>
                        <a:spcAft>
                          <a:spcPts val="0"/>
                        </a:spcAft>
                        <a:buNone/>
                      </a:pPr>
                      <a:r>
                        <a:rPr lang="en-US" sz="700"/>
                        <a:t>4/16/25 1:29</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0</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 </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r h="167700">
                <a:tc>
                  <a:txBody>
                    <a:bodyPr/>
                    <a:lstStyle/>
                    <a:p>
                      <a:pPr marL="0" lvl="0" indent="0" algn="r" rtl="0">
                        <a:lnSpc>
                          <a:spcPct val="115000"/>
                        </a:lnSpc>
                        <a:spcBef>
                          <a:spcPts val="0"/>
                        </a:spcBef>
                        <a:spcAft>
                          <a:spcPts val="0"/>
                        </a:spcAft>
                        <a:buNone/>
                      </a:pPr>
                      <a:r>
                        <a:rPr lang="en-US" sz="700"/>
                        <a:t>4/16/25 1:30</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3</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1</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7"/>
                  </a:ext>
                </a:extLst>
              </a:tr>
              <a:tr h="167700">
                <a:tc>
                  <a:txBody>
                    <a:bodyPr/>
                    <a:lstStyle/>
                    <a:p>
                      <a:pPr marL="0" lvl="0" indent="0" algn="r" rtl="0">
                        <a:lnSpc>
                          <a:spcPct val="115000"/>
                        </a:lnSpc>
                        <a:spcBef>
                          <a:spcPts val="0"/>
                        </a:spcBef>
                        <a:spcAft>
                          <a:spcPts val="0"/>
                        </a:spcAft>
                        <a:buNone/>
                      </a:pPr>
                      <a:r>
                        <a:rPr lang="en-US" sz="700"/>
                        <a:t>4/16/25 1:31</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0</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1</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8"/>
                  </a:ext>
                </a:extLst>
              </a:tr>
              <a:tr h="167700">
                <a:tc>
                  <a:txBody>
                    <a:bodyPr/>
                    <a:lstStyle/>
                    <a:p>
                      <a:pPr marL="0" lvl="0" indent="0" algn="r" rtl="0">
                        <a:lnSpc>
                          <a:spcPct val="115000"/>
                        </a:lnSpc>
                        <a:spcBef>
                          <a:spcPts val="0"/>
                        </a:spcBef>
                        <a:spcAft>
                          <a:spcPts val="0"/>
                        </a:spcAft>
                        <a:buNone/>
                      </a:pPr>
                      <a:r>
                        <a:rPr lang="en-US" sz="700"/>
                        <a:t>4/16/25 1:32</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3</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1</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9"/>
                  </a:ext>
                </a:extLst>
              </a:tr>
              <a:tr h="167700">
                <a:tc>
                  <a:txBody>
                    <a:bodyPr/>
                    <a:lstStyle/>
                    <a:p>
                      <a:pPr marL="0" lvl="0" indent="0" algn="r" rtl="0">
                        <a:lnSpc>
                          <a:spcPct val="115000"/>
                        </a:lnSpc>
                        <a:spcBef>
                          <a:spcPts val="0"/>
                        </a:spcBef>
                        <a:spcAft>
                          <a:spcPts val="0"/>
                        </a:spcAft>
                        <a:buNone/>
                      </a:pPr>
                      <a:r>
                        <a:rPr lang="en-US" sz="700"/>
                        <a:t>4/16/25 1:33</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0</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1</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0"/>
                  </a:ext>
                </a:extLst>
              </a:tr>
              <a:tr h="167700">
                <a:tc>
                  <a:txBody>
                    <a:bodyPr/>
                    <a:lstStyle/>
                    <a:p>
                      <a:pPr marL="0" lvl="0" indent="0" algn="r" rtl="0">
                        <a:lnSpc>
                          <a:spcPct val="115000"/>
                        </a:lnSpc>
                        <a:spcBef>
                          <a:spcPts val="0"/>
                        </a:spcBef>
                        <a:spcAft>
                          <a:spcPts val="0"/>
                        </a:spcAft>
                        <a:buNone/>
                      </a:pPr>
                      <a:r>
                        <a:rPr lang="en-US" sz="700"/>
                        <a:t>4/16/25 1:34</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3</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1</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1"/>
                  </a:ext>
                </a:extLst>
              </a:tr>
              <a:tr h="167700">
                <a:tc>
                  <a:txBody>
                    <a:bodyPr/>
                    <a:lstStyle/>
                    <a:p>
                      <a:pPr marL="0" lvl="0" indent="0" algn="r" rtl="0">
                        <a:lnSpc>
                          <a:spcPct val="115000"/>
                        </a:lnSpc>
                        <a:spcBef>
                          <a:spcPts val="0"/>
                        </a:spcBef>
                        <a:spcAft>
                          <a:spcPts val="0"/>
                        </a:spcAft>
                        <a:buNone/>
                      </a:pPr>
                      <a:r>
                        <a:rPr lang="en-US" sz="700"/>
                        <a:t>4/16/25 1:35</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0</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0</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2"/>
                  </a:ext>
                </a:extLst>
              </a:tr>
              <a:tr h="167700">
                <a:tc>
                  <a:txBody>
                    <a:bodyPr/>
                    <a:lstStyle/>
                    <a:p>
                      <a:pPr marL="0" lvl="0" indent="0" algn="r" rtl="0">
                        <a:lnSpc>
                          <a:spcPct val="115000"/>
                        </a:lnSpc>
                        <a:spcBef>
                          <a:spcPts val="0"/>
                        </a:spcBef>
                        <a:spcAft>
                          <a:spcPts val="0"/>
                        </a:spcAft>
                        <a:buNone/>
                      </a:pPr>
                      <a:r>
                        <a:rPr lang="en-US" sz="700"/>
                        <a:t>4/16/25 1:36</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3</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 </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3"/>
                  </a:ext>
                </a:extLst>
              </a:tr>
              <a:tr h="167700">
                <a:tc>
                  <a:txBody>
                    <a:bodyPr/>
                    <a:lstStyle/>
                    <a:p>
                      <a:pPr marL="0" lvl="0" indent="0" algn="r" rtl="0">
                        <a:lnSpc>
                          <a:spcPct val="115000"/>
                        </a:lnSpc>
                        <a:spcBef>
                          <a:spcPts val="0"/>
                        </a:spcBef>
                        <a:spcAft>
                          <a:spcPts val="0"/>
                        </a:spcAft>
                        <a:buNone/>
                      </a:pPr>
                      <a:r>
                        <a:rPr lang="en-US" sz="700"/>
                        <a:t>4/16/25 1:37</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700"/>
                        <a:t>0</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 </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4"/>
                  </a:ext>
                </a:extLst>
              </a:tr>
              <a:tr h="152250">
                <a:tc>
                  <a:txBody>
                    <a:bodyPr/>
                    <a:lstStyle/>
                    <a:p>
                      <a:pPr marL="0" lvl="0" indent="0" algn="l" rtl="0">
                        <a:spcBef>
                          <a:spcPts val="0"/>
                        </a:spcBef>
                        <a:spcAft>
                          <a:spcPts val="0"/>
                        </a:spcAft>
                        <a:buNone/>
                      </a:pPr>
                      <a:r>
                        <a:rPr lang="en-US" sz="700"/>
                        <a:t>…</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 </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700"/>
                        <a:t> </a:t>
                      </a:r>
                      <a:endParaRPr sz="700"/>
                    </a:p>
                  </a:txBody>
                  <a:tcPr marL="4775" marR="4775" marT="4775" marB="457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25"/>
                  </a:ext>
                </a:extLst>
              </a:tr>
            </a:tbl>
          </a:graphicData>
        </a:graphic>
      </p:graphicFrame>
      <p:sp>
        <p:nvSpPr>
          <p:cNvPr id="618" name="Google Shape;618;p60"/>
          <p:cNvSpPr txBox="1"/>
          <p:nvPr/>
        </p:nvSpPr>
        <p:spPr>
          <a:xfrm>
            <a:off x="387700" y="784013"/>
            <a:ext cx="5901900" cy="36750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1800">
                <a:solidFill>
                  <a:srgbClr val="5B5B5B"/>
                </a:solidFill>
              </a:rPr>
              <a:t>From prior utilization queries, we can start to identify where warehouses are up and running at the same time. </a:t>
            </a:r>
            <a:endParaRPr sz="1800">
              <a:solidFill>
                <a:srgbClr val="5B5B5B"/>
              </a:solidFill>
            </a:endParaRPr>
          </a:p>
          <a:p>
            <a:pPr marL="0" lvl="0" indent="0" algn="l" rtl="0">
              <a:spcBef>
                <a:spcPts val="0"/>
              </a:spcBef>
              <a:spcAft>
                <a:spcPts val="0"/>
              </a:spcAft>
              <a:buNone/>
            </a:pPr>
            <a:endParaRPr sz="1800">
              <a:solidFill>
                <a:srgbClr val="5B5B5B"/>
              </a:solidFill>
            </a:endParaRPr>
          </a:p>
          <a:p>
            <a:pPr marL="0" lvl="0" indent="0" algn="l" rtl="0">
              <a:spcBef>
                <a:spcPts val="0"/>
              </a:spcBef>
              <a:spcAft>
                <a:spcPts val="0"/>
              </a:spcAft>
              <a:buNone/>
            </a:pPr>
            <a:r>
              <a:rPr lang="en-US" sz="1800">
                <a:solidFill>
                  <a:srgbClr val="5B5B5B"/>
                </a:solidFill>
              </a:rPr>
              <a:t>Can we consolidate into fewer warehouses?</a:t>
            </a:r>
            <a:endParaRPr sz="1800">
              <a:solidFill>
                <a:srgbClr val="5B5B5B"/>
              </a:solidFill>
            </a:endParaRPr>
          </a:p>
          <a:p>
            <a:pPr marL="228600" lvl="0" indent="-228600" algn="l" rtl="0">
              <a:spcBef>
                <a:spcPts val="0"/>
              </a:spcBef>
              <a:spcAft>
                <a:spcPts val="0"/>
              </a:spcAft>
              <a:buClr>
                <a:srgbClr val="5B5B5B"/>
              </a:buClr>
              <a:buSzPts val="1800"/>
              <a:buChar char="●"/>
            </a:pPr>
            <a:r>
              <a:rPr lang="en-US" sz="1800">
                <a:solidFill>
                  <a:srgbClr val="5B5B5B"/>
                </a:solidFill>
              </a:rPr>
              <a:t>Is there excess capacity? </a:t>
            </a:r>
            <a:endParaRPr sz="1800">
              <a:solidFill>
                <a:srgbClr val="5B5B5B"/>
              </a:solidFill>
            </a:endParaRPr>
          </a:p>
          <a:p>
            <a:pPr marL="228600" lvl="0" indent="-228600" algn="l" rtl="0">
              <a:spcBef>
                <a:spcPts val="0"/>
              </a:spcBef>
              <a:spcAft>
                <a:spcPts val="0"/>
              </a:spcAft>
              <a:buClr>
                <a:srgbClr val="5B5B5B"/>
              </a:buClr>
              <a:buSzPts val="1800"/>
              <a:buChar char="●"/>
            </a:pPr>
            <a:r>
              <a:rPr lang="en-US" sz="1800">
                <a:solidFill>
                  <a:srgbClr val="5B5B5B"/>
                </a:solidFill>
              </a:rPr>
              <a:t>Are their business reasons to not consolidate?</a:t>
            </a:r>
            <a:endParaRPr sz="1800">
              <a:solidFill>
                <a:srgbClr val="5B5B5B"/>
              </a:solidFill>
            </a:endParaRPr>
          </a:p>
          <a:p>
            <a:pPr marL="228600" lvl="0" indent="-228600" algn="l" rtl="0">
              <a:spcBef>
                <a:spcPts val="0"/>
              </a:spcBef>
              <a:spcAft>
                <a:spcPts val="0"/>
              </a:spcAft>
              <a:buClr>
                <a:srgbClr val="5B5B5B"/>
              </a:buClr>
              <a:buSzPts val="1800"/>
              <a:buChar char="●"/>
            </a:pPr>
            <a:r>
              <a:rPr lang="en-US" sz="1800">
                <a:solidFill>
                  <a:srgbClr val="5B5B5B"/>
                </a:solidFill>
              </a:rPr>
              <a:t>Do the reasons justify the higher cost?</a:t>
            </a:r>
            <a:endParaRPr sz="1800">
              <a:solidFill>
                <a:srgbClr val="5B5B5B"/>
              </a:solidFill>
            </a:endParaRPr>
          </a:p>
          <a:p>
            <a:pPr marL="228600" lvl="0" indent="-228600" algn="l" rtl="0">
              <a:spcBef>
                <a:spcPts val="0"/>
              </a:spcBef>
              <a:spcAft>
                <a:spcPts val="0"/>
              </a:spcAft>
              <a:buClr>
                <a:srgbClr val="5B5B5B"/>
              </a:buClr>
              <a:buSzPts val="1800"/>
              <a:buChar char="●"/>
            </a:pPr>
            <a:r>
              <a:rPr lang="en-US" sz="1800">
                <a:solidFill>
                  <a:srgbClr val="5B5B5B"/>
                </a:solidFill>
              </a:rPr>
              <a:t>Do the warehouses need additional nodes in worst case scenarios?</a:t>
            </a:r>
            <a:endParaRPr sz="1800">
              <a:solidFill>
                <a:srgbClr val="5B5B5B"/>
              </a:solidFill>
            </a:endParaRPr>
          </a:p>
          <a:p>
            <a:pPr marL="228600" lvl="0" indent="-228600" algn="l" rtl="0">
              <a:spcBef>
                <a:spcPts val="0"/>
              </a:spcBef>
              <a:spcAft>
                <a:spcPts val="0"/>
              </a:spcAft>
              <a:buClr>
                <a:srgbClr val="5B5B5B"/>
              </a:buClr>
              <a:buSzPts val="1800"/>
              <a:buChar char="●"/>
            </a:pPr>
            <a:r>
              <a:rPr lang="en-US" sz="1800">
                <a:solidFill>
                  <a:srgbClr val="5B5B5B"/>
                </a:solidFill>
              </a:rPr>
              <a:t>What is the anticipated cost savings?</a:t>
            </a:r>
            <a:endParaRPr sz="1800">
              <a:solidFill>
                <a:srgbClr val="5B5B5B"/>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61"/>
          <p:cNvSpPr txBox="1">
            <a:spLocks noGrp="1"/>
          </p:cNvSpPr>
          <p:nvPr>
            <p:ph type="ctrTitle"/>
          </p:nvPr>
        </p:nvSpPr>
        <p:spPr>
          <a:xfrm>
            <a:off x="450150" y="1826550"/>
            <a:ext cx="4281300" cy="745200"/>
          </a:xfrm>
          <a:prstGeom prst="rect">
            <a:avLst/>
          </a:prstGeom>
        </p:spPr>
        <p:txBody>
          <a:bodyPr spcFirstLastPara="1" wrap="square" lIns="91450" tIns="22850" rIns="45725" bIns="0" anchor="b" anchorCtr="0">
            <a:noAutofit/>
          </a:bodyPr>
          <a:lstStyle/>
          <a:p>
            <a:pPr marL="0" lvl="0" indent="0" algn="l" rtl="0">
              <a:spcBef>
                <a:spcPts val="0"/>
              </a:spcBef>
              <a:spcAft>
                <a:spcPts val="0"/>
              </a:spcAft>
              <a:buNone/>
            </a:pPr>
            <a:r>
              <a:rPr lang="en-US"/>
              <a:t>Performance Optimizations</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62"/>
          <p:cNvSpPr txBox="1">
            <a:spLocks noGrp="1"/>
          </p:cNvSpPr>
          <p:nvPr>
            <p:ph type="title"/>
          </p:nvPr>
        </p:nvSpPr>
        <p:spPr>
          <a:xfrm>
            <a:off x="365760" y="274320"/>
            <a:ext cx="8321100" cy="365700"/>
          </a:xfrm>
          <a:prstGeom prst="rect">
            <a:avLst/>
          </a:prstGeom>
        </p:spPr>
        <p:txBody>
          <a:bodyPr spcFirstLastPara="1" wrap="square" lIns="91450" tIns="91450" rIns="91450" bIns="91450" anchor="t" anchorCtr="0">
            <a:noAutofit/>
          </a:bodyPr>
          <a:lstStyle/>
          <a:p>
            <a:pPr marL="0" lvl="0" indent="0" algn="l" rtl="0">
              <a:spcBef>
                <a:spcPts val="0"/>
              </a:spcBef>
              <a:spcAft>
                <a:spcPts val="0"/>
              </a:spcAft>
              <a:buNone/>
            </a:pPr>
            <a:r>
              <a:rPr lang="en-US"/>
              <a:t>Optimization Principles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30" name="Google Shape;630;p62"/>
          <p:cNvSpPr txBox="1">
            <a:spLocks noGrp="1"/>
          </p:cNvSpPr>
          <p:nvPr>
            <p:ph type="body" idx="4294967295"/>
          </p:nvPr>
        </p:nvSpPr>
        <p:spPr>
          <a:xfrm>
            <a:off x="367900" y="967250"/>
            <a:ext cx="7692300" cy="3821700"/>
          </a:xfrm>
          <a:prstGeom prst="rect">
            <a:avLst/>
          </a:prstGeom>
        </p:spPr>
        <p:txBody>
          <a:bodyPr spcFirstLastPara="1" wrap="square" lIns="45725" tIns="22850" rIns="45725" bIns="22850" anchor="t" anchorCtr="0">
            <a:noAutofit/>
          </a:bodyPr>
          <a:lstStyle/>
          <a:p>
            <a:pPr marL="0" lvl="0" indent="0" algn="just" rtl="0">
              <a:lnSpc>
                <a:spcPct val="100000"/>
              </a:lnSpc>
              <a:spcBef>
                <a:spcPts val="400"/>
              </a:spcBef>
              <a:spcAft>
                <a:spcPts val="0"/>
              </a:spcAft>
              <a:buNone/>
            </a:pPr>
            <a:r>
              <a:rPr lang="en-US">
                <a:solidFill>
                  <a:srgbClr val="5B5B5B"/>
                </a:solidFill>
                <a:latin typeface="Arial"/>
                <a:ea typeface="Arial"/>
                <a:cs typeface="Arial"/>
                <a:sym typeface="Arial"/>
              </a:rPr>
              <a:t>Guiding principles of how Snowflake optimizes queries are </a:t>
            </a:r>
            <a:endParaRPr>
              <a:solidFill>
                <a:srgbClr val="5B5B5B"/>
              </a:solidFill>
              <a:latin typeface="Arial"/>
              <a:ea typeface="Arial"/>
              <a:cs typeface="Arial"/>
              <a:sym typeface="Arial"/>
            </a:endParaRPr>
          </a:p>
          <a:p>
            <a:pPr marL="228600" lvl="0" indent="-228600" algn="just" rtl="0">
              <a:lnSpc>
                <a:spcPct val="100000"/>
              </a:lnSpc>
              <a:spcBef>
                <a:spcPts val="400"/>
              </a:spcBef>
              <a:spcAft>
                <a:spcPts val="0"/>
              </a:spcAft>
              <a:buClr>
                <a:srgbClr val="5B5B5B"/>
              </a:buClr>
              <a:buSzPts val="1800"/>
              <a:buFont typeface="Arial"/>
              <a:buChar char="●"/>
            </a:pPr>
            <a:r>
              <a:rPr lang="en-US" b="1">
                <a:solidFill>
                  <a:srgbClr val="5B5B5B"/>
                </a:solidFill>
                <a:latin typeface="Arial"/>
                <a:ea typeface="Arial"/>
                <a:cs typeface="Arial"/>
                <a:sym typeface="Arial"/>
              </a:rPr>
              <a:t>Scan less data</a:t>
            </a:r>
            <a:endParaRPr b="1">
              <a:solidFill>
                <a:srgbClr val="5B5B5B"/>
              </a:solidFill>
              <a:latin typeface="Arial"/>
              <a:ea typeface="Arial"/>
              <a:cs typeface="Arial"/>
              <a:sym typeface="Arial"/>
            </a:endParaRPr>
          </a:p>
          <a:p>
            <a:pPr marL="457200" lvl="1" indent="-228600" algn="just" rtl="0">
              <a:lnSpc>
                <a:spcPct val="100000"/>
              </a:lnSpc>
              <a:spcBef>
                <a:spcPts val="0"/>
              </a:spcBef>
              <a:spcAft>
                <a:spcPts val="0"/>
              </a:spcAft>
              <a:buClr>
                <a:srgbClr val="5B5B5B"/>
              </a:buClr>
              <a:buSzPts val="1800"/>
              <a:buFont typeface="Arial"/>
              <a:buChar char="○"/>
            </a:pPr>
            <a:r>
              <a:rPr lang="en-US">
                <a:solidFill>
                  <a:srgbClr val="5B5B5B"/>
                </a:solidFill>
                <a:latin typeface="Arial"/>
                <a:ea typeface="Arial"/>
                <a:cs typeface="Arial"/>
                <a:sym typeface="Arial"/>
              </a:rPr>
              <a:t>Techniques: Partition Pruning, Filter Pushdown &amp; Pull up, Projection Pruning, Smart Scan</a:t>
            </a:r>
            <a:endParaRPr>
              <a:solidFill>
                <a:srgbClr val="5B5B5B"/>
              </a:solidFill>
              <a:latin typeface="Arial"/>
              <a:ea typeface="Arial"/>
              <a:cs typeface="Arial"/>
              <a:sym typeface="Arial"/>
            </a:endParaRPr>
          </a:p>
          <a:p>
            <a:pPr marL="228600" lvl="0" indent="-228600" algn="just" rtl="0">
              <a:lnSpc>
                <a:spcPct val="100000"/>
              </a:lnSpc>
              <a:spcBef>
                <a:spcPts val="0"/>
              </a:spcBef>
              <a:spcAft>
                <a:spcPts val="0"/>
              </a:spcAft>
              <a:buClr>
                <a:srgbClr val="5B5B5B"/>
              </a:buClr>
              <a:buSzPts val="1800"/>
              <a:buFont typeface="Arial"/>
              <a:buChar char="●"/>
            </a:pPr>
            <a:r>
              <a:rPr lang="en-US" b="1">
                <a:solidFill>
                  <a:srgbClr val="5B5B5B"/>
                </a:solidFill>
                <a:latin typeface="Arial"/>
                <a:ea typeface="Arial"/>
                <a:cs typeface="Arial"/>
                <a:sym typeface="Arial"/>
              </a:rPr>
              <a:t>Join less data</a:t>
            </a:r>
            <a:endParaRPr b="1">
              <a:solidFill>
                <a:srgbClr val="5B5B5B"/>
              </a:solidFill>
              <a:latin typeface="Arial"/>
              <a:ea typeface="Arial"/>
              <a:cs typeface="Arial"/>
              <a:sym typeface="Arial"/>
            </a:endParaRPr>
          </a:p>
          <a:p>
            <a:pPr marL="457200" lvl="1" indent="-228600" algn="just" rtl="0">
              <a:lnSpc>
                <a:spcPct val="100000"/>
              </a:lnSpc>
              <a:spcBef>
                <a:spcPts val="0"/>
              </a:spcBef>
              <a:spcAft>
                <a:spcPts val="0"/>
              </a:spcAft>
              <a:buClr>
                <a:srgbClr val="5B5B5B"/>
              </a:buClr>
              <a:buSzPts val="1800"/>
              <a:buFont typeface="Arial"/>
              <a:buChar char="○"/>
            </a:pPr>
            <a:r>
              <a:rPr lang="en-US">
                <a:solidFill>
                  <a:srgbClr val="5B5B5B"/>
                </a:solidFill>
                <a:latin typeface="Arial"/>
                <a:ea typeface="Arial"/>
                <a:cs typeface="Arial"/>
                <a:sym typeface="Arial"/>
              </a:rPr>
              <a:t>Techniques: Dynamic Pruning, Bloom Filters, Join Order Optimization</a:t>
            </a:r>
            <a:endParaRPr>
              <a:solidFill>
                <a:srgbClr val="5B5B5B"/>
              </a:solidFill>
              <a:latin typeface="Arial"/>
              <a:ea typeface="Arial"/>
              <a:cs typeface="Arial"/>
              <a:sym typeface="Arial"/>
            </a:endParaRPr>
          </a:p>
          <a:p>
            <a:pPr marL="228600" lvl="0" indent="-228600" algn="just" rtl="0">
              <a:lnSpc>
                <a:spcPct val="100000"/>
              </a:lnSpc>
              <a:spcBef>
                <a:spcPts val="0"/>
              </a:spcBef>
              <a:spcAft>
                <a:spcPts val="0"/>
              </a:spcAft>
              <a:buClr>
                <a:srgbClr val="5B5B5B"/>
              </a:buClr>
              <a:buSzPts val="1800"/>
              <a:buFont typeface="Arial"/>
              <a:buChar char="●"/>
            </a:pPr>
            <a:r>
              <a:rPr lang="en-US" b="1">
                <a:solidFill>
                  <a:srgbClr val="5B5B5B"/>
                </a:solidFill>
                <a:latin typeface="Arial"/>
                <a:ea typeface="Arial"/>
                <a:cs typeface="Arial"/>
                <a:sym typeface="Arial"/>
              </a:rPr>
              <a:t>Aggregate data early</a:t>
            </a:r>
            <a:endParaRPr b="1">
              <a:solidFill>
                <a:srgbClr val="5B5B5B"/>
              </a:solidFill>
              <a:latin typeface="Arial"/>
              <a:ea typeface="Arial"/>
              <a:cs typeface="Arial"/>
              <a:sym typeface="Arial"/>
            </a:endParaRPr>
          </a:p>
          <a:p>
            <a:pPr marL="457200" lvl="1" indent="-228600" algn="just" rtl="0">
              <a:lnSpc>
                <a:spcPct val="100000"/>
              </a:lnSpc>
              <a:spcBef>
                <a:spcPts val="0"/>
              </a:spcBef>
              <a:spcAft>
                <a:spcPts val="0"/>
              </a:spcAft>
              <a:buClr>
                <a:srgbClr val="5B5B5B"/>
              </a:buClr>
              <a:buSzPts val="1800"/>
              <a:buFont typeface="Arial"/>
              <a:buChar char="○"/>
            </a:pPr>
            <a:r>
              <a:rPr lang="en-US">
                <a:solidFill>
                  <a:srgbClr val="5B5B5B"/>
                </a:solidFill>
                <a:latin typeface="Arial"/>
                <a:ea typeface="Arial"/>
                <a:cs typeface="Arial"/>
                <a:sym typeface="Arial"/>
              </a:rPr>
              <a:t>Techniques: Aggregate Placement, Group-By Pushdown</a:t>
            </a:r>
            <a:endParaRPr>
              <a:solidFill>
                <a:srgbClr val="5B5B5B"/>
              </a:solidFill>
              <a:latin typeface="Arial"/>
              <a:ea typeface="Arial"/>
              <a:cs typeface="Arial"/>
              <a:sym typeface="Arial"/>
            </a:endParaRPr>
          </a:p>
          <a:p>
            <a:pPr marL="228600" lvl="0" indent="-228600" algn="just" rtl="0">
              <a:lnSpc>
                <a:spcPct val="100000"/>
              </a:lnSpc>
              <a:spcBef>
                <a:spcPts val="0"/>
              </a:spcBef>
              <a:spcAft>
                <a:spcPts val="0"/>
              </a:spcAft>
              <a:buClr>
                <a:srgbClr val="5B5B5B"/>
              </a:buClr>
              <a:buSzPts val="1800"/>
              <a:buFont typeface="Arial"/>
              <a:buChar char="●"/>
            </a:pPr>
            <a:r>
              <a:rPr lang="en-US" b="1">
                <a:solidFill>
                  <a:srgbClr val="5B5B5B"/>
                </a:solidFill>
                <a:latin typeface="Arial"/>
                <a:ea typeface="Arial"/>
                <a:cs typeface="Arial"/>
                <a:sym typeface="Arial"/>
              </a:rPr>
              <a:t>Parallelize computation</a:t>
            </a:r>
            <a:endParaRPr b="1">
              <a:solidFill>
                <a:srgbClr val="5B5B5B"/>
              </a:solidFill>
              <a:latin typeface="Arial"/>
              <a:ea typeface="Arial"/>
              <a:cs typeface="Arial"/>
              <a:sym typeface="Arial"/>
            </a:endParaRPr>
          </a:p>
          <a:p>
            <a:pPr marL="457200" lvl="1" indent="-228600" algn="just" rtl="0">
              <a:lnSpc>
                <a:spcPct val="100000"/>
              </a:lnSpc>
              <a:spcBef>
                <a:spcPts val="0"/>
              </a:spcBef>
              <a:spcAft>
                <a:spcPts val="0"/>
              </a:spcAft>
              <a:buClr>
                <a:srgbClr val="5B5B5B"/>
              </a:buClr>
              <a:buSzPts val="1800"/>
              <a:buFont typeface="Arial"/>
              <a:buChar char="○"/>
            </a:pPr>
            <a:r>
              <a:rPr lang="en-US">
                <a:solidFill>
                  <a:srgbClr val="5B5B5B"/>
                </a:solidFill>
                <a:latin typeface="Arial"/>
                <a:ea typeface="Arial"/>
                <a:cs typeface="Arial"/>
                <a:sym typeface="Arial"/>
              </a:rPr>
              <a:t>Techniques: Distributed Sort, Distributed Join, Distributed Grouping</a:t>
            </a:r>
            <a:endParaRPr>
              <a:solidFill>
                <a:srgbClr val="5B5B5B"/>
              </a:solidFill>
              <a:latin typeface="Arial"/>
              <a:ea typeface="Arial"/>
              <a:cs typeface="Arial"/>
              <a:sym typeface="Arial"/>
            </a:endParaRPr>
          </a:p>
          <a:p>
            <a:pPr marL="0" lvl="0" indent="0" algn="just" rtl="0">
              <a:lnSpc>
                <a:spcPct val="100000"/>
              </a:lnSpc>
              <a:spcBef>
                <a:spcPts val="400"/>
              </a:spcBef>
              <a:spcAft>
                <a:spcPts val="0"/>
              </a:spcAft>
              <a:buNone/>
            </a:pPr>
            <a:endParaRPr>
              <a:solidFill>
                <a:srgbClr val="000000"/>
              </a:solidFill>
              <a:latin typeface="Arial"/>
              <a:ea typeface="Arial"/>
              <a:cs typeface="Arial"/>
              <a:sym typeface="Arial"/>
            </a:endParaRPr>
          </a:p>
          <a:p>
            <a:pPr marL="0" lvl="0" indent="0" algn="just" rtl="0">
              <a:lnSpc>
                <a:spcPct val="100000"/>
              </a:lnSpc>
              <a:spcBef>
                <a:spcPts val="400"/>
              </a:spcBef>
              <a:spcAft>
                <a:spcPts val="0"/>
              </a:spcAft>
              <a:buNone/>
            </a:pPr>
            <a:r>
              <a:rPr lang="en-US">
                <a:solidFill>
                  <a:srgbClr val="666666"/>
                </a:solidFill>
                <a:latin typeface="Arial"/>
                <a:ea typeface="Arial"/>
                <a:cs typeface="Arial"/>
                <a:sym typeface="Arial"/>
              </a:rPr>
              <a:t>Please note, performance optimization is cost optimization (saving money!)</a:t>
            </a:r>
            <a:endParaRPr>
              <a:solidFill>
                <a:srgbClr val="666666"/>
              </a:solidFill>
              <a:latin typeface="Arial"/>
              <a:ea typeface="Arial"/>
              <a:cs typeface="Arial"/>
              <a:sym typeface="Arial"/>
            </a:endParaRPr>
          </a:p>
          <a:p>
            <a:pPr marL="0" lvl="0" indent="0" algn="l" rtl="0">
              <a:lnSpc>
                <a:spcPct val="115000"/>
              </a:lnSpc>
              <a:spcBef>
                <a:spcPts val="0"/>
              </a:spcBef>
              <a:spcAft>
                <a:spcPts val="1000"/>
              </a:spcAft>
              <a:buNone/>
            </a:pP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3"/>
          <p:cNvSpPr txBox="1">
            <a:spLocks noGrp="1"/>
          </p:cNvSpPr>
          <p:nvPr>
            <p:ph type="title"/>
          </p:nvPr>
        </p:nvSpPr>
        <p:spPr>
          <a:xfrm>
            <a:off x="365760" y="274320"/>
            <a:ext cx="8321100" cy="365700"/>
          </a:xfrm>
          <a:prstGeom prst="rect">
            <a:avLst/>
          </a:prstGeom>
        </p:spPr>
        <p:txBody>
          <a:bodyPr spcFirstLastPara="1" wrap="square" lIns="91450" tIns="91450" rIns="91450" bIns="91450" anchor="t" anchorCtr="0">
            <a:noAutofit/>
          </a:bodyPr>
          <a:lstStyle/>
          <a:p>
            <a:pPr marL="0" lvl="0" indent="0" algn="l" rtl="0">
              <a:spcBef>
                <a:spcPts val="0"/>
              </a:spcBef>
              <a:spcAft>
                <a:spcPts val="0"/>
              </a:spcAft>
              <a:buNone/>
            </a:pPr>
            <a:r>
              <a:rPr lang="en-US"/>
              <a:t>Runaway Query Prevention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36" name="Google Shape;636;p63"/>
          <p:cNvSpPr txBox="1">
            <a:spLocks noGrp="1"/>
          </p:cNvSpPr>
          <p:nvPr>
            <p:ph type="subTitle" idx="4294967295"/>
          </p:nvPr>
        </p:nvSpPr>
        <p:spPr>
          <a:xfrm>
            <a:off x="731520" y="1310570"/>
            <a:ext cx="16689600" cy="731400"/>
          </a:xfrm>
          <a:prstGeom prst="rect">
            <a:avLst/>
          </a:prstGeom>
        </p:spPr>
        <p:txBody>
          <a:bodyPr spcFirstLastPara="1" wrap="square" lIns="45725" tIns="22850" rIns="45725" bIns="22850" anchor="t" anchorCtr="0">
            <a:noAutofit/>
          </a:bodyPr>
          <a:lstStyle/>
          <a:p>
            <a:pPr marL="457200" lvl="0" indent="-228600" algn="l" rtl="0">
              <a:lnSpc>
                <a:spcPct val="115000"/>
              </a:lnSpc>
              <a:spcBef>
                <a:spcPts val="0"/>
              </a:spcBef>
              <a:spcAft>
                <a:spcPts val="0"/>
              </a:spcAft>
              <a:buSzPts val="900"/>
              <a:buNone/>
            </a:pPr>
            <a:endParaRPr sz="900"/>
          </a:p>
          <a:p>
            <a:pPr marL="914400" lvl="1" indent="-285750" algn="l" rtl="0">
              <a:lnSpc>
                <a:spcPct val="115000"/>
              </a:lnSpc>
              <a:spcBef>
                <a:spcPts val="0"/>
              </a:spcBef>
              <a:spcAft>
                <a:spcPts val="0"/>
              </a:spcAft>
              <a:buSzPts val="900"/>
              <a:buChar char="○"/>
            </a:pPr>
            <a:endParaRPr sz="900"/>
          </a:p>
          <a:p>
            <a:pPr marL="457200" lvl="0" indent="0" algn="l" rtl="0">
              <a:lnSpc>
                <a:spcPct val="115000"/>
              </a:lnSpc>
              <a:spcBef>
                <a:spcPts val="600"/>
              </a:spcBef>
              <a:spcAft>
                <a:spcPts val="0"/>
              </a:spcAft>
              <a:buNone/>
            </a:pPr>
            <a:endParaRPr sz="900"/>
          </a:p>
          <a:p>
            <a:pPr marL="457200" lvl="0" indent="0" algn="l" rtl="0">
              <a:lnSpc>
                <a:spcPct val="115000"/>
              </a:lnSpc>
              <a:spcBef>
                <a:spcPts val="1000"/>
              </a:spcBef>
              <a:spcAft>
                <a:spcPts val="1000"/>
              </a:spcAft>
              <a:buNone/>
            </a:pPr>
            <a:endParaRPr sz="900"/>
          </a:p>
        </p:txBody>
      </p:sp>
      <p:sp>
        <p:nvSpPr>
          <p:cNvPr id="637" name="Google Shape;637;p63"/>
          <p:cNvSpPr txBox="1">
            <a:spLocks noGrp="1"/>
          </p:cNvSpPr>
          <p:nvPr>
            <p:ph type="body" idx="4294967295"/>
          </p:nvPr>
        </p:nvSpPr>
        <p:spPr>
          <a:xfrm>
            <a:off x="367900" y="967250"/>
            <a:ext cx="7692300" cy="3821700"/>
          </a:xfrm>
          <a:prstGeom prst="rect">
            <a:avLst/>
          </a:prstGeom>
        </p:spPr>
        <p:txBody>
          <a:bodyPr spcFirstLastPara="1" wrap="square" lIns="45725" tIns="22850" rIns="45725" bIns="22850" anchor="t" anchorCtr="0">
            <a:noAutofit/>
          </a:bodyPr>
          <a:lstStyle/>
          <a:p>
            <a:pPr marL="0" lvl="0" indent="0" algn="just" rtl="0">
              <a:lnSpc>
                <a:spcPct val="100000"/>
              </a:lnSpc>
              <a:spcBef>
                <a:spcPts val="400"/>
              </a:spcBef>
              <a:spcAft>
                <a:spcPts val="0"/>
              </a:spcAft>
              <a:buNone/>
            </a:pPr>
            <a:r>
              <a:rPr lang="en-US" sz="1200">
                <a:solidFill>
                  <a:srgbClr val="000000"/>
                </a:solidFill>
                <a:latin typeface="Arial"/>
                <a:ea typeface="Arial"/>
                <a:cs typeface="Arial"/>
                <a:sym typeface="Arial"/>
              </a:rPr>
              <a:t>Users are going to make mistakes. These mistakes can cause queries to execute for a long time. These queries utilize compute warehouses and time, meaning they cost money.</a:t>
            </a:r>
            <a:endParaRPr sz="1200">
              <a:solidFill>
                <a:srgbClr val="000000"/>
              </a:solidFill>
              <a:latin typeface="Arial"/>
              <a:ea typeface="Arial"/>
              <a:cs typeface="Arial"/>
              <a:sym typeface="Arial"/>
            </a:endParaRPr>
          </a:p>
          <a:p>
            <a:pPr marL="0" lvl="0" indent="0" algn="just" rtl="0">
              <a:lnSpc>
                <a:spcPct val="100000"/>
              </a:lnSpc>
              <a:spcBef>
                <a:spcPts val="400"/>
              </a:spcBef>
              <a:spcAft>
                <a:spcPts val="0"/>
              </a:spcAft>
              <a:buNone/>
            </a:pPr>
            <a:endParaRPr sz="1200">
              <a:solidFill>
                <a:srgbClr val="000000"/>
              </a:solidFill>
              <a:latin typeface="Arial"/>
              <a:ea typeface="Arial"/>
              <a:cs typeface="Arial"/>
              <a:sym typeface="Arial"/>
            </a:endParaRPr>
          </a:p>
          <a:p>
            <a:pPr marL="0" lvl="0" indent="0" algn="just" rtl="0">
              <a:lnSpc>
                <a:spcPct val="100000"/>
              </a:lnSpc>
              <a:spcBef>
                <a:spcPts val="400"/>
              </a:spcBef>
              <a:spcAft>
                <a:spcPts val="0"/>
              </a:spcAft>
              <a:buNone/>
            </a:pPr>
            <a:r>
              <a:rPr lang="en-US" sz="1200">
                <a:solidFill>
                  <a:srgbClr val="000000"/>
                </a:solidFill>
                <a:latin typeface="Arial"/>
                <a:ea typeface="Arial"/>
                <a:cs typeface="Arial"/>
                <a:sym typeface="Arial"/>
              </a:rPr>
              <a:t>Use the </a:t>
            </a:r>
            <a:r>
              <a:rPr lang="en-US" sz="1200" u="sng">
                <a:solidFill>
                  <a:schemeClr val="hlink"/>
                </a:solidFill>
                <a:latin typeface="Arial"/>
                <a:ea typeface="Arial"/>
                <a:cs typeface="Arial"/>
                <a:sym typeface="Arial"/>
                <a:hlinkClick r:id="rId3"/>
              </a:rPr>
              <a:t>STATEMENT_TIMEOUT_IN_SECONDS</a:t>
            </a:r>
            <a:r>
              <a:rPr lang="en-US" sz="1200">
                <a:solidFill>
                  <a:srgbClr val="000000"/>
                </a:solidFill>
                <a:latin typeface="Arial"/>
                <a:ea typeface="Arial"/>
                <a:cs typeface="Arial"/>
                <a:sym typeface="Arial"/>
              </a:rPr>
              <a:t> parameter. Default is 2 Days.</a:t>
            </a:r>
            <a:endParaRPr sz="1200">
              <a:solidFill>
                <a:srgbClr val="000000"/>
              </a:solidFill>
              <a:latin typeface="Arial"/>
              <a:ea typeface="Arial"/>
              <a:cs typeface="Arial"/>
              <a:sym typeface="Arial"/>
            </a:endParaRPr>
          </a:p>
          <a:p>
            <a:pPr marL="0" lvl="0" indent="0" algn="just" rtl="0">
              <a:lnSpc>
                <a:spcPct val="100000"/>
              </a:lnSpc>
              <a:spcBef>
                <a:spcPts val="400"/>
              </a:spcBef>
              <a:spcAft>
                <a:spcPts val="0"/>
              </a:spcAft>
              <a:buNone/>
            </a:pPr>
            <a:endParaRPr sz="1200">
              <a:solidFill>
                <a:srgbClr val="000000"/>
              </a:solidFill>
              <a:latin typeface="Arial"/>
              <a:ea typeface="Arial"/>
              <a:cs typeface="Arial"/>
              <a:sym typeface="Arial"/>
            </a:endParaRPr>
          </a:p>
          <a:p>
            <a:pPr marL="0" lvl="0" indent="0" algn="just" rtl="0">
              <a:lnSpc>
                <a:spcPct val="100000"/>
              </a:lnSpc>
              <a:spcBef>
                <a:spcPts val="400"/>
              </a:spcBef>
              <a:spcAft>
                <a:spcPts val="0"/>
              </a:spcAft>
              <a:buNone/>
            </a:pPr>
            <a:r>
              <a:rPr lang="en-US" sz="1200">
                <a:solidFill>
                  <a:srgbClr val="000000"/>
                </a:solidFill>
                <a:latin typeface="Arial"/>
                <a:ea typeface="Arial"/>
                <a:cs typeface="Arial"/>
                <a:sym typeface="Arial"/>
              </a:rPr>
              <a:t>Parameter can be set at the following levels:</a:t>
            </a:r>
            <a:endParaRPr sz="1200">
              <a:solidFill>
                <a:srgbClr val="000000"/>
              </a:solidFill>
              <a:latin typeface="Arial"/>
              <a:ea typeface="Arial"/>
              <a:cs typeface="Arial"/>
              <a:sym typeface="Arial"/>
            </a:endParaRPr>
          </a:p>
          <a:p>
            <a:pPr marL="228600" lvl="0" indent="-190500" algn="just" rtl="0">
              <a:lnSpc>
                <a:spcPct val="100000"/>
              </a:lnSpc>
              <a:spcBef>
                <a:spcPts val="400"/>
              </a:spcBef>
              <a:spcAft>
                <a:spcPts val="0"/>
              </a:spcAft>
              <a:buClr>
                <a:srgbClr val="000000"/>
              </a:buClr>
              <a:buSzPts val="1200"/>
              <a:buFont typeface="Arial"/>
              <a:buChar char="●"/>
            </a:pPr>
            <a:r>
              <a:rPr lang="en-US" sz="1200">
                <a:solidFill>
                  <a:srgbClr val="000000"/>
                </a:solidFill>
                <a:latin typeface="Arial"/>
                <a:ea typeface="Arial"/>
                <a:cs typeface="Arial"/>
                <a:sym typeface="Arial"/>
              </a:rPr>
              <a:t>Account</a:t>
            </a:r>
            <a:endParaRPr sz="1200">
              <a:solidFill>
                <a:srgbClr val="000000"/>
              </a:solidFill>
              <a:latin typeface="Arial"/>
              <a:ea typeface="Arial"/>
              <a:cs typeface="Arial"/>
              <a:sym typeface="Arial"/>
            </a:endParaRPr>
          </a:p>
          <a:p>
            <a:pPr marL="228600" lvl="0" indent="-190500" algn="just" rtl="0">
              <a:lnSpc>
                <a:spcPct val="100000"/>
              </a:lnSpc>
              <a:spcBef>
                <a:spcPts val="0"/>
              </a:spcBef>
              <a:spcAft>
                <a:spcPts val="0"/>
              </a:spcAft>
              <a:buClr>
                <a:srgbClr val="000000"/>
              </a:buClr>
              <a:buSzPts val="1200"/>
              <a:buFont typeface="Arial"/>
              <a:buChar char="●"/>
            </a:pPr>
            <a:r>
              <a:rPr lang="en-US" sz="1200">
                <a:solidFill>
                  <a:srgbClr val="000000"/>
                </a:solidFill>
                <a:latin typeface="Arial"/>
                <a:ea typeface="Arial"/>
                <a:cs typeface="Arial"/>
                <a:sym typeface="Arial"/>
              </a:rPr>
              <a:t>Warehouse</a:t>
            </a:r>
            <a:endParaRPr sz="1200">
              <a:solidFill>
                <a:srgbClr val="000000"/>
              </a:solidFill>
              <a:latin typeface="Arial"/>
              <a:ea typeface="Arial"/>
              <a:cs typeface="Arial"/>
              <a:sym typeface="Arial"/>
            </a:endParaRPr>
          </a:p>
          <a:p>
            <a:pPr marL="228600" lvl="0" indent="-190500" algn="just" rtl="0">
              <a:lnSpc>
                <a:spcPct val="100000"/>
              </a:lnSpc>
              <a:spcBef>
                <a:spcPts val="0"/>
              </a:spcBef>
              <a:spcAft>
                <a:spcPts val="0"/>
              </a:spcAft>
              <a:buClr>
                <a:srgbClr val="000000"/>
              </a:buClr>
              <a:buSzPts val="1200"/>
              <a:buFont typeface="Arial"/>
              <a:buChar char="●"/>
            </a:pPr>
            <a:r>
              <a:rPr lang="en-US" sz="1200">
                <a:solidFill>
                  <a:srgbClr val="000000"/>
                </a:solidFill>
                <a:latin typeface="Arial"/>
                <a:ea typeface="Arial"/>
                <a:cs typeface="Arial"/>
                <a:sym typeface="Arial"/>
              </a:rPr>
              <a:t>User</a:t>
            </a:r>
            <a:endParaRPr sz="1200">
              <a:solidFill>
                <a:srgbClr val="000000"/>
              </a:solidFill>
              <a:latin typeface="Arial"/>
              <a:ea typeface="Arial"/>
              <a:cs typeface="Arial"/>
              <a:sym typeface="Arial"/>
            </a:endParaRPr>
          </a:p>
          <a:p>
            <a:pPr marL="228600" lvl="0" indent="-190500" algn="just" rtl="0">
              <a:lnSpc>
                <a:spcPct val="100000"/>
              </a:lnSpc>
              <a:spcBef>
                <a:spcPts val="0"/>
              </a:spcBef>
              <a:spcAft>
                <a:spcPts val="0"/>
              </a:spcAft>
              <a:buClr>
                <a:srgbClr val="000000"/>
              </a:buClr>
              <a:buSzPts val="1200"/>
              <a:buFont typeface="Arial"/>
              <a:buChar char="●"/>
            </a:pPr>
            <a:r>
              <a:rPr lang="en-US" sz="1200">
                <a:solidFill>
                  <a:srgbClr val="000000"/>
                </a:solidFill>
                <a:latin typeface="Arial"/>
                <a:ea typeface="Arial"/>
                <a:cs typeface="Arial"/>
                <a:sym typeface="Arial"/>
              </a:rPr>
              <a:t>Session</a:t>
            </a:r>
            <a:endParaRPr sz="1200">
              <a:solidFill>
                <a:srgbClr val="000000"/>
              </a:solidFill>
              <a:latin typeface="Arial"/>
              <a:ea typeface="Arial"/>
              <a:cs typeface="Arial"/>
              <a:sym typeface="Arial"/>
            </a:endParaRPr>
          </a:p>
          <a:p>
            <a:pPr marL="0" lvl="0" indent="0" algn="just" rtl="0">
              <a:lnSpc>
                <a:spcPct val="100000"/>
              </a:lnSpc>
              <a:spcBef>
                <a:spcPts val="400"/>
              </a:spcBef>
              <a:spcAft>
                <a:spcPts val="0"/>
              </a:spcAft>
              <a:buNone/>
            </a:pPr>
            <a:endParaRPr sz="1700">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64"/>
          <p:cNvSpPr txBox="1">
            <a:spLocks noGrp="1"/>
          </p:cNvSpPr>
          <p:nvPr>
            <p:ph type="ctrTitle"/>
          </p:nvPr>
        </p:nvSpPr>
        <p:spPr>
          <a:xfrm>
            <a:off x="352600" y="1156625"/>
            <a:ext cx="5583900" cy="1490400"/>
          </a:xfrm>
          <a:prstGeom prst="rect">
            <a:avLst/>
          </a:prstGeom>
        </p:spPr>
        <p:txBody>
          <a:bodyPr spcFirstLastPara="1" wrap="square" lIns="91450" tIns="22850" rIns="45725" bIns="0" anchor="b" anchorCtr="0">
            <a:noAutofit/>
          </a:bodyPr>
          <a:lstStyle/>
          <a:p>
            <a:pPr marL="0" lvl="0" indent="0" algn="l" rtl="0">
              <a:spcBef>
                <a:spcPts val="0"/>
              </a:spcBef>
              <a:spcAft>
                <a:spcPts val="0"/>
              </a:spcAft>
              <a:buNone/>
            </a:pPr>
            <a:r>
              <a:rPr lang="en-US"/>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grpSp>
        <p:nvGrpSpPr>
          <p:cNvPr id="315" name="Google Shape;315;p38"/>
          <p:cNvGrpSpPr/>
          <p:nvPr/>
        </p:nvGrpSpPr>
        <p:grpSpPr>
          <a:xfrm>
            <a:off x="2533901" y="1857788"/>
            <a:ext cx="4076198" cy="1681288"/>
            <a:chOff x="1125300" y="1857788"/>
            <a:chExt cx="4076198" cy="1681288"/>
          </a:xfrm>
        </p:grpSpPr>
        <p:sp>
          <p:nvSpPr>
            <p:cNvPr id="316" name="Google Shape;316;p38"/>
            <p:cNvSpPr txBox="1"/>
            <p:nvPr/>
          </p:nvSpPr>
          <p:spPr>
            <a:xfrm>
              <a:off x="2754698" y="2707775"/>
              <a:ext cx="2446800" cy="8313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US" b="1">
                  <a:solidFill>
                    <a:schemeClr val="dk1"/>
                  </a:solidFill>
                </a:rPr>
                <a:t>Sr. Solutions Architect</a:t>
              </a:r>
              <a:endParaRPr b="1">
                <a:solidFill>
                  <a:schemeClr val="dk1"/>
                </a:solidFill>
              </a:endParaRPr>
            </a:p>
            <a:p>
              <a:pPr marL="0" marR="0" lvl="0" indent="0" algn="l" rtl="0">
                <a:spcBef>
                  <a:spcPts val="0"/>
                </a:spcBef>
                <a:spcAft>
                  <a:spcPts val="0"/>
                </a:spcAft>
                <a:buNone/>
              </a:pPr>
              <a:r>
                <a:rPr lang="en-US" b="1">
                  <a:solidFill>
                    <a:schemeClr val="dk1"/>
                  </a:solidFill>
                </a:rPr>
                <a:t>Snowflake</a:t>
              </a:r>
              <a:endParaRPr b="1">
                <a:solidFill>
                  <a:schemeClr val="dk1"/>
                </a:solidFill>
              </a:endParaRPr>
            </a:p>
            <a:p>
              <a:pPr marL="0" marR="0" lvl="0" indent="0" algn="l" rtl="0">
                <a:spcBef>
                  <a:spcPts val="0"/>
                </a:spcBef>
                <a:spcAft>
                  <a:spcPts val="0"/>
                </a:spcAft>
                <a:buNone/>
              </a:pPr>
              <a:endParaRPr b="1">
                <a:solidFill>
                  <a:schemeClr val="dk1"/>
                </a:solidFill>
              </a:endParaRPr>
            </a:p>
          </p:txBody>
        </p:sp>
        <p:sp>
          <p:nvSpPr>
            <p:cNvPr id="317" name="Google Shape;317;p38"/>
            <p:cNvSpPr txBox="1"/>
            <p:nvPr/>
          </p:nvSpPr>
          <p:spPr>
            <a:xfrm>
              <a:off x="2754704" y="2066408"/>
              <a:ext cx="1602900" cy="7389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US" sz="1800" b="1">
                  <a:solidFill>
                    <a:srgbClr val="FFFFFF"/>
                  </a:solidFill>
                </a:rPr>
                <a:t>Bob Morrison</a:t>
              </a:r>
              <a:endParaRPr sz="1800" b="1">
                <a:solidFill>
                  <a:srgbClr val="FFFFFF"/>
                </a:solidFill>
                <a:latin typeface="Arial"/>
                <a:ea typeface="Arial"/>
                <a:cs typeface="Arial"/>
                <a:sym typeface="Arial"/>
              </a:endParaRPr>
            </a:p>
          </p:txBody>
        </p:sp>
        <p:pic>
          <p:nvPicPr>
            <p:cNvPr id="318" name="Google Shape;318;p38"/>
            <p:cNvPicPr preferRelativeResize="0"/>
            <p:nvPr/>
          </p:nvPicPr>
          <p:blipFill rotWithShape="1">
            <a:blip r:embed="rId3">
              <a:alphaModFix/>
            </a:blip>
            <a:srcRect l="14854" t="17939" r="14847" b="8205"/>
            <a:stretch/>
          </p:blipFill>
          <p:spPr>
            <a:xfrm>
              <a:off x="1125300" y="1857788"/>
              <a:ext cx="1465500" cy="1465500"/>
            </a:xfrm>
            <a:prstGeom prst="ellipse">
              <a:avLst/>
            </a:prstGeom>
            <a:noFill/>
            <a:ln w="38100" cap="flat" cmpd="sng">
              <a:solidFill>
                <a:schemeClr val="lt2"/>
              </a:solidFill>
              <a:prstDash val="solid"/>
              <a:round/>
              <a:headEnd type="none" w="sm" len="sm"/>
              <a:tailEnd type="none" w="sm" len="sm"/>
            </a:ln>
          </p:spPr>
        </p:pic>
        <p:pic>
          <p:nvPicPr>
            <p:cNvPr id="319" name="Google Shape;319;p38"/>
            <p:cNvPicPr preferRelativeResize="0"/>
            <p:nvPr/>
          </p:nvPicPr>
          <p:blipFill rotWithShape="1">
            <a:blip r:embed="rId4">
              <a:alphaModFix/>
            </a:blip>
            <a:srcRect/>
            <a:stretch/>
          </p:blipFill>
          <p:spPr>
            <a:xfrm>
              <a:off x="1125300" y="1882648"/>
              <a:ext cx="1465500" cy="1465500"/>
            </a:xfrm>
            <a:prstGeom prst="ellipse">
              <a:avLst/>
            </a:prstGeom>
            <a:noFill/>
            <a:ln w="127000" cap="flat" cmpd="sng">
              <a:solidFill>
                <a:srgbClr val="FFFFFF"/>
              </a:solidFill>
              <a:prstDash val="solid"/>
              <a:round/>
              <a:headEnd type="none" w="sm" len="sm"/>
              <a:tailEnd type="none" w="sm" len="sm"/>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9"/>
          <p:cNvSpPr txBox="1">
            <a:spLocks noGrp="1"/>
          </p:cNvSpPr>
          <p:nvPr>
            <p:ph type="title"/>
          </p:nvPr>
        </p:nvSpPr>
        <p:spPr>
          <a:xfrm>
            <a:off x="353539" y="291989"/>
            <a:ext cx="7025400" cy="473100"/>
          </a:xfrm>
          <a:prstGeom prst="rect">
            <a:avLst/>
          </a:prstGeom>
          <a:noFill/>
          <a:ln>
            <a:noFill/>
          </a:ln>
        </p:spPr>
        <p:txBody>
          <a:bodyPr spcFirstLastPara="1" wrap="square" lIns="91450" tIns="91450" rIns="91450" bIns="0" anchor="t" anchorCtr="0">
            <a:noAutofit/>
          </a:bodyPr>
          <a:lstStyle/>
          <a:p>
            <a:pPr marL="0" lvl="0" indent="0" algn="l" rtl="0">
              <a:lnSpc>
                <a:spcPct val="85000"/>
              </a:lnSpc>
              <a:spcBef>
                <a:spcPts val="0"/>
              </a:spcBef>
              <a:spcAft>
                <a:spcPts val="0"/>
              </a:spcAft>
              <a:buClr>
                <a:schemeClr val="lt1"/>
              </a:buClr>
              <a:buSzPts val="2600"/>
              <a:buFont typeface="Arial"/>
              <a:buNone/>
            </a:pPr>
            <a:r>
              <a:rPr lang="en-US"/>
              <a:t>AGENDA</a:t>
            </a:r>
            <a:endParaRPr/>
          </a:p>
        </p:txBody>
      </p:sp>
      <p:sp>
        <p:nvSpPr>
          <p:cNvPr id="325" name="Google Shape;325;p39"/>
          <p:cNvSpPr txBox="1">
            <a:spLocks noGrp="1"/>
          </p:cNvSpPr>
          <p:nvPr>
            <p:ph type="body" idx="1"/>
          </p:nvPr>
        </p:nvSpPr>
        <p:spPr>
          <a:xfrm>
            <a:off x="353538" y="1144588"/>
            <a:ext cx="6446100" cy="3498000"/>
          </a:xfrm>
          <a:prstGeom prst="rect">
            <a:avLst/>
          </a:prstGeom>
          <a:noFill/>
          <a:ln>
            <a:noFill/>
          </a:ln>
        </p:spPr>
        <p:txBody>
          <a:bodyPr spcFirstLastPara="1" wrap="square" lIns="45725" tIns="22850" rIns="45725" bIns="22850" anchor="t" anchorCtr="0">
            <a:noAutofit/>
          </a:bodyPr>
          <a:lstStyle/>
          <a:p>
            <a:pPr marL="292100" lvl="0" indent="-292100" algn="l" rtl="0">
              <a:lnSpc>
                <a:spcPct val="114000"/>
              </a:lnSpc>
              <a:spcBef>
                <a:spcPts val="0"/>
              </a:spcBef>
              <a:spcAft>
                <a:spcPts val="0"/>
              </a:spcAft>
              <a:buSzPts val="1800"/>
              <a:buFont typeface="Arial"/>
              <a:buChar char="•"/>
            </a:pPr>
            <a:r>
              <a:rPr lang="en-US"/>
              <a:t>Introduction</a:t>
            </a:r>
            <a:endParaRPr/>
          </a:p>
          <a:p>
            <a:pPr marL="292100" lvl="0" indent="-292100" algn="l" rtl="0">
              <a:lnSpc>
                <a:spcPct val="114000"/>
              </a:lnSpc>
              <a:spcBef>
                <a:spcPts val="500"/>
              </a:spcBef>
              <a:spcAft>
                <a:spcPts val="0"/>
              </a:spcAft>
              <a:buSzPts val="1800"/>
              <a:buFont typeface="Arial"/>
              <a:buChar char="•"/>
            </a:pPr>
            <a:r>
              <a:rPr lang="en-US"/>
              <a:t>Using Tags to Attribute Costs</a:t>
            </a:r>
            <a:endParaRPr/>
          </a:p>
          <a:p>
            <a:pPr marL="292100" lvl="0" indent="-292100" algn="l" rtl="0">
              <a:lnSpc>
                <a:spcPct val="114000"/>
              </a:lnSpc>
              <a:spcBef>
                <a:spcPts val="1000"/>
              </a:spcBef>
              <a:spcAft>
                <a:spcPts val="0"/>
              </a:spcAft>
              <a:buSzPts val="1800"/>
              <a:buFont typeface="Arial"/>
              <a:buChar char="•"/>
            </a:pPr>
            <a:r>
              <a:rPr lang="en-US"/>
              <a:t>Warehouse Utilization</a:t>
            </a:r>
            <a:endParaRPr/>
          </a:p>
          <a:p>
            <a:pPr marL="292100" lvl="0" indent="-292100" algn="l" rtl="0">
              <a:lnSpc>
                <a:spcPct val="114000"/>
              </a:lnSpc>
              <a:spcBef>
                <a:spcPts val="1000"/>
              </a:spcBef>
              <a:spcAft>
                <a:spcPts val="0"/>
              </a:spcAft>
              <a:buSzPts val="1800"/>
              <a:buChar char="•"/>
            </a:pPr>
            <a:r>
              <a:rPr lang="en-US"/>
              <a:t>Warehouse Optimizations</a:t>
            </a:r>
            <a:endParaRPr/>
          </a:p>
          <a:p>
            <a:pPr marL="292100" lvl="0" indent="-292100" algn="l" rtl="0">
              <a:lnSpc>
                <a:spcPct val="114000"/>
              </a:lnSpc>
              <a:spcBef>
                <a:spcPts val="1000"/>
              </a:spcBef>
              <a:spcAft>
                <a:spcPts val="0"/>
              </a:spcAft>
              <a:buSzPts val="1800"/>
              <a:buChar char="•"/>
            </a:pPr>
            <a:r>
              <a:rPr lang="en-US"/>
              <a:t>Warehouse Consolidation</a:t>
            </a:r>
            <a:endParaRPr/>
          </a:p>
          <a:p>
            <a:pPr marL="292100" lvl="0" indent="-292100" algn="l" rtl="0">
              <a:lnSpc>
                <a:spcPct val="114000"/>
              </a:lnSpc>
              <a:spcBef>
                <a:spcPts val="1000"/>
              </a:spcBef>
              <a:spcAft>
                <a:spcPts val="0"/>
              </a:spcAft>
              <a:buSzPts val="1800"/>
              <a:buFont typeface="Arial"/>
              <a:buChar char="•"/>
            </a:pPr>
            <a:r>
              <a:rPr lang="en-US"/>
              <a:t>Performance Optimizations</a:t>
            </a:r>
            <a:br>
              <a:rPr lang="en-US"/>
            </a:b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0"/>
          <p:cNvSpPr txBox="1">
            <a:spLocks noGrp="1"/>
          </p:cNvSpPr>
          <p:nvPr>
            <p:ph type="title"/>
          </p:nvPr>
        </p:nvSpPr>
        <p:spPr>
          <a:xfrm>
            <a:off x="365760" y="274320"/>
            <a:ext cx="8321100" cy="365700"/>
          </a:xfrm>
          <a:prstGeom prst="rect">
            <a:avLst/>
          </a:prstGeom>
        </p:spPr>
        <p:txBody>
          <a:bodyPr spcFirstLastPara="1" wrap="square" lIns="91450" tIns="91450" rIns="91450" bIns="91450" anchor="t" anchorCtr="0">
            <a:noAutofit/>
          </a:bodyPr>
          <a:lstStyle/>
          <a:p>
            <a:pPr marL="0" lvl="0" indent="0" algn="l" rtl="0">
              <a:spcBef>
                <a:spcPts val="0"/>
              </a:spcBef>
              <a:spcAft>
                <a:spcPts val="0"/>
              </a:spcAft>
              <a:buNone/>
            </a:pPr>
            <a:r>
              <a:rPr lang="en-US"/>
              <a:t>Cost Attribution and Efficiency</a:t>
            </a:r>
            <a:endParaRPr/>
          </a:p>
        </p:txBody>
      </p:sp>
      <p:sp>
        <p:nvSpPr>
          <p:cNvPr id="332" name="Google Shape;332;p40"/>
          <p:cNvSpPr/>
          <p:nvPr/>
        </p:nvSpPr>
        <p:spPr>
          <a:xfrm>
            <a:off x="6331094" y="1105319"/>
            <a:ext cx="1648200" cy="1129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r>
              <a:rPr lang="en-US" sz="1300"/>
              <a:t>More options for workload placement and thus efficiency gains</a:t>
            </a:r>
            <a:endParaRPr sz="1300"/>
          </a:p>
        </p:txBody>
      </p:sp>
      <p:sp>
        <p:nvSpPr>
          <p:cNvPr id="333" name="Google Shape;333;p40"/>
          <p:cNvSpPr/>
          <p:nvPr/>
        </p:nvSpPr>
        <p:spPr>
          <a:xfrm>
            <a:off x="3678592" y="1105300"/>
            <a:ext cx="1648200" cy="1129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r>
              <a:rPr lang="en-US" sz="1300"/>
              <a:t>Decoupling Charge backs from Warehouse configuration</a:t>
            </a:r>
            <a:endParaRPr sz="1300"/>
          </a:p>
        </p:txBody>
      </p:sp>
      <p:sp>
        <p:nvSpPr>
          <p:cNvPr id="334" name="Google Shape;334;p40"/>
          <p:cNvSpPr/>
          <p:nvPr/>
        </p:nvSpPr>
        <p:spPr>
          <a:xfrm>
            <a:off x="936113" y="1105325"/>
            <a:ext cx="1648200" cy="1129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r>
              <a:rPr lang="en-US" sz="1300"/>
              <a:t>Cost attribution using tags </a:t>
            </a:r>
            <a:endParaRPr sz="1300"/>
          </a:p>
        </p:txBody>
      </p:sp>
      <p:sp>
        <p:nvSpPr>
          <p:cNvPr id="335" name="Google Shape;335;p40"/>
          <p:cNvSpPr/>
          <p:nvPr/>
        </p:nvSpPr>
        <p:spPr>
          <a:xfrm>
            <a:off x="2584313" y="1532163"/>
            <a:ext cx="1049400" cy="365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r>
              <a:rPr lang="en-US" sz="1100"/>
              <a:t>Enables</a:t>
            </a:r>
            <a:endParaRPr sz="1100"/>
          </a:p>
        </p:txBody>
      </p:sp>
      <p:sp>
        <p:nvSpPr>
          <p:cNvPr id="336" name="Google Shape;336;p40"/>
          <p:cNvSpPr/>
          <p:nvPr/>
        </p:nvSpPr>
        <p:spPr>
          <a:xfrm>
            <a:off x="5326863" y="1516249"/>
            <a:ext cx="1004400" cy="365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r>
              <a:rPr lang="en-US" sz="1100"/>
              <a:t>Leads to</a:t>
            </a:r>
            <a:endParaRPr sz="1100"/>
          </a:p>
        </p:txBody>
      </p:sp>
      <p:sp>
        <p:nvSpPr>
          <p:cNvPr id="337" name="Google Shape;337;p40"/>
          <p:cNvSpPr txBox="1"/>
          <p:nvPr/>
        </p:nvSpPr>
        <p:spPr>
          <a:xfrm>
            <a:off x="944875" y="2604138"/>
            <a:ext cx="6686700" cy="19338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1800">
                <a:solidFill>
                  <a:srgbClr val="5B5B5B"/>
                </a:solidFill>
              </a:rPr>
              <a:t>Cost Attribution using Tags enables </a:t>
            </a:r>
            <a:endParaRPr sz="1800">
              <a:solidFill>
                <a:srgbClr val="5B5B5B"/>
              </a:solidFill>
            </a:endParaRPr>
          </a:p>
          <a:p>
            <a:pPr marL="228600" lvl="0" indent="-228600" algn="l" rtl="0">
              <a:spcBef>
                <a:spcPts val="500"/>
              </a:spcBef>
              <a:spcAft>
                <a:spcPts val="0"/>
              </a:spcAft>
              <a:buClr>
                <a:srgbClr val="5B5B5B"/>
              </a:buClr>
              <a:buSzPts val="1800"/>
              <a:buChar char="✓"/>
            </a:pPr>
            <a:r>
              <a:rPr lang="en-US" sz="1800">
                <a:solidFill>
                  <a:srgbClr val="5B5B5B"/>
                </a:solidFill>
              </a:rPr>
              <a:t>More flexibility in resource sharing patterns</a:t>
            </a:r>
            <a:endParaRPr sz="1800">
              <a:solidFill>
                <a:srgbClr val="5B5B5B"/>
              </a:solidFill>
            </a:endParaRPr>
          </a:p>
          <a:p>
            <a:pPr marL="228600" lvl="0" indent="-228600" algn="l" rtl="0">
              <a:spcBef>
                <a:spcPts val="500"/>
              </a:spcBef>
              <a:spcAft>
                <a:spcPts val="500"/>
              </a:spcAft>
              <a:buClr>
                <a:srgbClr val="5B5B5B"/>
              </a:buClr>
              <a:buSzPts val="1800"/>
              <a:buChar char="✓"/>
            </a:pPr>
            <a:r>
              <a:rPr lang="en-US" sz="1800">
                <a:solidFill>
                  <a:srgbClr val="5B5B5B"/>
                </a:solidFill>
              </a:rPr>
              <a:t>Greater precision in cost allocation</a:t>
            </a:r>
            <a:endParaRPr sz="1800">
              <a:solidFill>
                <a:srgbClr val="5B5B5B"/>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1"/>
          <p:cNvSpPr txBox="1">
            <a:spLocks noGrp="1"/>
          </p:cNvSpPr>
          <p:nvPr>
            <p:ph type="ctrTitle"/>
          </p:nvPr>
        </p:nvSpPr>
        <p:spPr>
          <a:xfrm>
            <a:off x="352600" y="1156626"/>
            <a:ext cx="6817800" cy="1490400"/>
          </a:xfrm>
          <a:prstGeom prst="rect">
            <a:avLst/>
          </a:prstGeom>
        </p:spPr>
        <p:txBody>
          <a:bodyPr spcFirstLastPara="1" wrap="square" lIns="91450" tIns="22850" rIns="45725" bIns="0" anchor="b" anchorCtr="0">
            <a:noAutofit/>
          </a:bodyPr>
          <a:lstStyle/>
          <a:p>
            <a:pPr marL="0" lvl="0" indent="0" algn="l" rtl="0">
              <a:spcBef>
                <a:spcPts val="0"/>
              </a:spcBef>
              <a:spcAft>
                <a:spcPts val="0"/>
              </a:spcAft>
              <a:buNone/>
            </a:pPr>
            <a:r>
              <a:rPr lang="en-US"/>
              <a:t>Cost Attribution</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2"/>
          <p:cNvSpPr txBox="1">
            <a:spLocks noGrp="1"/>
          </p:cNvSpPr>
          <p:nvPr>
            <p:ph type="title"/>
          </p:nvPr>
        </p:nvSpPr>
        <p:spPr>
          <a:xfrm>
            <a:off x="365760" y="274320"/>
            <a:ext cx="8321100" cy="365700"/>
          </a:xfrm>
          <a:prstGeom prst="rect">
            <a:avLst/>
          </a:prstGeom>
        </p:spPr>
        <p:txBody>
          <a:bodyPr spcFirstLastPara="1" wrap="square" lIns="91450" tIns="91450" rIns="91450" bIns="91450" anchor="t" anchorCtr="0">
            <a:noAutofit/>
          </a:bodyPr>
          <a:lstStyle/>
          <a:p>
            <a:pPr marL="0" lvl="0" indent="0" algn="l" rtl="0">
              <a:spcBef>
                <a:spcPts val="0"/>
              </a:spcBef>
              <a:spcAft>
                <a:spcPts val="0"/>
              </a:spcAft>
              <a:buNone/>
            </a:pPr>
            <a:r>
              <a:rPr lang="en-US"/>
              <a:t>Scenarios</a:t>
            </a:r>
            <a:endParaRPr/>
          </a:p>
        </p:txBody>
      </p:sp>
      <p:grpSp>
        <p:nvGrpSpPr>
          <p:cNvPr id="349" name="Google Shape;349;p42"/>
          <p:cNvGrpSpPr/>
          <p:nvPr/>
        </p:nvGrpSpPr>
        <p:grpSpPr>
          <a:xfrm>
            <a:off x="5409509" y="924631"/>
            <a:ext cx="2073166" cy="677100"/>
            <a:chOff x="11492343" y="1810350"/>
            <a:chExt cx="4146332" cy="1354200"/>
          </a:xfrm>
        </p:grpSpPr>
        <p:grpSp>
          <p:nvGrpSpPr>
            <p:cNvPr id="350" name="Google Shape;350;p42"/>
            <p:cNvGrpSpPr/>
            <p:nvPr/>
          </p:nvGrpSpPr>
          <p:grpSpPr>
            <a:xfrm>
              <a:off x="11492343" y="1931981"/>
              <a:ext cx="877542" cy="738904"/>
              <a:chOff x="135761" y="271429"/>
              <a:chExt cx="277133" cy="292126"/>
            </a:xfrm>
          </p:grpSpPr>
          <p:sp>
            <p:nvSpPr>
              <p:cNvPr id="351" name="Google Shape;351;p42"/>
              <p:cNvSpPr/>
              <p:nvPr/>
            </p:nvSpPr>
            <p:spPr>
              <a:xfrm>
                <a:off x="192577" y="271429"/>
                <a:ext cx="161082" cy="215371"/>
              </a:xfrm>
              <a:custGeom>
                <a:avLst/>
                <a:gdLst/>
                <a:ahLst/>
                <a:cxnLst/>
                <a:rect l="l" t="t" r="r" b="b"/>
                <a:pathLst>
                  <a:path w="161082" h="215371" extrusionOk="0">
                    <a:moveTo>
                      <a:pt x="33159" y="183784"/>
                    </a:moveTo>
                    <a:cubicBezTo>
                      <a:pt x="36424" y="186671"/>
                      <a:pt x="39508" y="189755"/>
                      <a:pt x="42395" y="193020"/>
                    </a:cubicBezTo>
                    <a:cubicBezTo>
                      <a:pt x="53386" y="203180"/>
                      <a:pt x="65578" y="215372"/>
                      <a:pt x="80541" y="215372"/>
                    </a:cubicBezTo>
                    <a:cubicBezTo>
                      <a:pt x="95504" y="215372"/>
                      <a:pt x="107789" y="203180"/>
                      <a:pt x="118503" y="192558"/>
                    </a:cubicBezTo>
                    <a:cubicBezTo>
                      <a:pt x="121390" y="189293"/>
                      <a:pt x="124474" y="186209"/>
                      <a:pt x="127739" y="183322"/>
                    </a:cubicBezTo>
                    <a:cubicBezTo>
                      <a:pt x="140705" y="173059"/>
                      <a:pt x="148913" y="157944"/>
                      <a:pt x="150461" y="141481"/>
                    </a:cubicBezTo>
                    <a:cubicBezTo>
                      <a:pt x="157303" y="134392"/>
                      <a:pt x="161113" y="124916"/>
                      <a:pt x="161082" y="115065"/>
                    </a:cubicBezTo>
                    <a:lnTo>
                      <a:pt x="161082" y="109338"/>
                    </a:lnTo>
                    <a:cubicBezTo>
                      <a:pt x="161111" y="100981"/>
                      <a:pt x="158348" y="92854"/>
                      <a:pt x="153232" y="86248"/>
                    </a:cubicBezTo>
                    <a:cubicBezTo>
                      <a:pt x="152585" y="55029"/>
                      <a:pt x="145011" y="31938"/>
                      <a:pt x="130510" y="17437"/>
                    </a:cubicBezTo>
                    <a:cubicBezTo>
                      <a:pt x="117246" y="5157"/>
                      <a:pt x="99496" y="-1093"/>
                      <a:pt x="81465" y="165"/>
                    </a:cubicBezTo>
                    <a:lnTo>
                      <a:pt x="79618" y="165"/>
                    </a:lnTo>
                    <a:cubicBezTo>
                      <a:pt x="61711" y="-1115"/>
                      <a:pt x="44079" y="5108"/>
                      <a:pt x="30942" y="17344"/>
                    </a:cubicBezTo>
                    <a:cubicBezTo>
                      <a:pt x="16164" y="31845"/>
                      <a:pt x="8498" y="54936"/>
                      <a:pt x="7851" y="86063"/>
                    </a:cubicBezTo>
                    <a:cubicBezTo>
                      <a:pt x="2734" y="92670"/>
                      <a:pt x="-29" y="100797"/>
                      <a:pt x="0" y="109154"/>
                    </a:cubicBezTo>
                    <a:lnTo>
                      <a:pt x="0" y="114880"/>
                    </a:lnTo>
                    <a:cubicBezTo>
                      <a:pt x="-24" y="124803"/>
                      <a:pt x="3819" y="134345"/>
                      <a:pt x="10714" y="141481"/>
                    </a:cubicBezTo>
                    <a:cubicBezTo>
                      <a:pt x="12016" y="158081"/>
                      <a:pt x="20143" y="173399"/>
                      <a:pt x="33159" y="183784"/>
                    </a:cubicBezTo>
                    <a:close/>
                    <a:moveTo>
                      <a:pt x="22445" y="109246"/>
                    </a:moveTo>
                    <a:cubicBezTo>
                      <a:pt x="22479" y="105163"/>
                      <a:pt x="24102" y="101254"/>
                      <a:pt x="26970" y="98347"/>
                    </a:cubicBezTo>
                    <a:cubicBezTo>
                      <a:pt x="29086" y="96244"/>
                      <a:pt x="30283" y="93387"/>
                      <a:pt x="30296" y="90404"/>
                    </a:cubicBezTo>
                    <a:cubicBezTo>
                      <a:pt x="30296" y="63249"/>
                      <a:pt x="35745" y="44222"/>
                      <a:pt x="46459" y="33323"/>
                    </a:cubicBezTo>
                    <a:cubicBezTo>
                      <a:pt x="55224" y="25513"/>
                      <a:pt x="66810" y="21640"/>
                      <a:pt x="78509" y="22609"/>
                    </a:cubicBezTo>
                    <a:lnTo>
                      <a:pt x="81557" y="22609"/>
                    </a:lnTo>
                    <a:cubicBezTo>
                      <a:pt x="93590" y="21419"/>
                      <a:pt x="105575" y="25302"/>
                      <a:pt x="114623" y="33323"/>
                    </a:cubicBezTo>
                    <a:cubicBezTo>
                      <a:pt x="125338" y="44037"/>
                      <a:pt x="130787" y="63249"/>
                      <a:pt x="130787" y="90404"/>
                    </a:cubicBezTo>
                    <a:cubicBezTo>
                      <a:pt x="130800" y="93387"/>
                      <a:pt x="131996" y="96244"/>
                      <a:pt x="134112" y="98347"/>
                    </a:cubicBezTo>
                    <a:cubicBezTo>
                      <a:pt x="136998" y="101242"/>
                      <a:pt x="138623" y="105159"/>
                      <a:pt x="138638" y="109246"/>
                    </a:cubicBezTo>
                    <a:lnTo>
                      <a:pt x="138638" y="114973"/>
                    </a:lnTo>
                    <a:cubicBezTo>
                      <a:pt x="138644" y="119064"/>
                      <a:pt x="137014" y="122988"/>
                      <a:pt x="134112" y="125872"/>
                    </a:cubicBezTo>
                    <a:lnTo>
                      <a:pt x="131434" y="128550"/>
                    </a:lnTo>
                    <a:cubicBezTo>
                      <a:pt x="129318" y="130653"/>
                      <a:pt x="128122" y="133510"/>
                      <a:pt x="128109" y="136493"/>
                    </a:cubicBezTo>
                    <a:cubicBezTo>
                      <a:pt x="128159" y="147966"/>
                      <a:pt x="122994" y="158841"/>
                      <a:pt x="114069" y="166050"/>
                    </a:cubicBezTo>
                    <a:cubicBezTo>
                      <a:pt x="110052" y="169303"/>
                      <a:pt x="106257" y="172821"/>
                      <a:pt x="102709" y="176579"/>
                    </a:cubicBezTo>
                    <a:cubicBezTo>
                      <a:pt x="96151" y="183045"/>
                      <a:pt x="86268" y="192835"/>
                      <a:pt x="80541" y="192835"/>
                    </a:cubicBezTo>
                    <a:cubicBezTo>
                      <a:pt x="74815" y="192835"/>
                      <a:pt x="64932" y="183045"/>
                      <a:pt x="58651" y="176579"/>
                    </a:cubicBezTo>
                    <a:cubicBezTo>
                      <a:pt x="55103" y="172821"/>
                      <a:pt x="51307" y="169303"/>
                      <a:pt x="47290" y="166050"/>
                    </a:cubicBezTo>
                    <a:cubicBezTo>
                      <a:pt x="38365" y="158841"/>
                      <a:pt x="33200" y="147966"/>
                      <a:pt x="33251" y="136493"/>
                    </a:cubicBezTo>
                    <a:cubicBezTo>
                      <a:pt x="33238" y="133510"/>
                      <a:pt x="32042" y="130653"/>
                      <a:pt x="29926" y="128550"/>
                    </a:cubicBezTo>
                    <a:lnTo>
                      <a:pt x="27248" y="125872"/>
                    </a:lnTo>
                    <a:cubicBezTo>
                      <a:pt x="24362" y="122977"/>
                      <a:pt x="22736" y="119060"/>
                      <a:pt x="22722" y="11497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352" name="Google Shape;352;p42"/>
              <p:cNvSpPr/>
              <p:nvPr/>
            </p:nvSpPr>
            <p:spPr>
              <a:xfrm>
                <a:off x="226438" y="311517"/>
                <a:ext cx="93878" cy="48561"/>
              </a:xfrm>
              <a:custGeom>
                <a:avLst/>
                <a:gdLst/>
                <a:ahLst/>
                <a:cxnLst/>
                <a:rect l="l" t="t" r="r" b="b"/>
                <a:pathLst>
                  <a:path w="93878" h="48561" extrusionOk="0">
                    <a:moveTo>
                      <a:pt x="6318" y="48561"/>
                    </a:moveTo>
                    <a:cubicBezTo>
                      <a:pt x="7309" y="48567"/>
                      <a:pt x="8289" y="48347"/>
                      <a:pt x="9181" y="47914"/>
                    </a:cubicBezTo>
                    <a:cubicBezTo>
                      <a:pt x="19878" y="43527"/>
                      <a:pt x="27794" y="34236"/>
                      <a:pt x="30424" y="22976"/>
                    </a:cubicBezTo>
                    <a:cubicBezTo>
                      <a:pt x="46134" y="36504"/>
                      <a:pt x="65960" y="44317"/>
                      <a:pt x="86674" y="45143"/>
                    </a:cubicBezTo>
                    <a:cubicBezTo>
                      <a:pt x="90653" y="45143"/>
                      <a:pt x="93878" y="41918"/>
                      <a:pt x="93878" y="37939"/>
                    </a:cubicBezTo>
                    <a:cubicBezTo>
                      <a:pt x="93878" y="33960"/>
                      <a:pt x="90653" y="30735"/>
                      <a:pt x="86674" y="30735"/>
                    </a:cubicBezTo>
                    <a:cubicBezTo>
                      <a:pt x="54624" y="30735"/>
                      <a:pt x="29686" y="3026"/>
                      <a:pt x="29501" y="2471"/>
                    </a:cubicBezTo>
                    <a:cubicBezTo>
                      <a:pt x="26836" y="-551"/>
                      <a:pt x="22225" y="-842"/>
                      <a:pt x="19202" y="1823"/>
                    </a:cubicBezTo>
                    <a:cubicBezTo>
                      <a:pt x="17167" y="3618"/>
                      <a:pt x="16296" y="6393"/>
                      <a:pt x="16939" y="9029"/>
                    </a:cubicBezTo>
                    <a:cubicBezTo>
                      <a:pt x="19117" y="19849"/>
                      <a:pt x="13520" y="30735"/>
                      <a:pt x="3454" y="35261"/>
                    </a:cubicBezTo>
                    <a:cubicBezTo>
                      <a:pt x="57" y="37332"/>
                      <a:pt x="-1017" y="41765"/>
                      <a:pt x="1055" y="45162"/>
                    </a:cubicBezTo>
                    <a:cubicBezTo>
                      <a:pt x="2198" y="47039"/>
                      <a:pt x="4137" y="48290"/>
                      <a:pt x="6318" y="48561"/>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353" name="Google Shape;353;p42"/>
              <p:cNvSpPr/>
              <p:nvPr/>
            </p:nvSpPr>
            <p:spPr>
              <a:xfrm>
                <a:off x="135761" y="479508"/>
                <a:ext cx="277133" cy="84047"/>
              </a:xfrm>
              <a:custGeom>
                <a:avLst/>
                <a:gdLst/>
                <a:ahLst/>
                <a:cxnLst/>
                <a:rect l="l" t="t" r="r" b="b"/>
                <a:pathLst>
                  <a:path w="277133" h="84047" extrusionOk="0">
                    <a:moveTo>
                      <a:pt x="9526" y="83863"/>
                    </a:moveTo>
                    <a:lnTo>
                      <a:pt x="11281" y="83863"/>
                    </a:lnTo>
                    <a:cubicBezTo>
                      <a:pt x="16735" y="83901"/>
                      <a:pt x="21419" y="79997"/>
                      <a:pt x="22365" y="74626"/>
                    </a:cubicBezTo>
                    <a:cubicBezTo>
                      <a:pt x="22827" y="71671"/>
                      <a:pt x="23196" y="68161"/>
                      <a:pt x="23566" y="64374"/>
                    </a:cubicBezTo>
                    <a:cubicBezTo>
                      <a:pt x="24151" y="57245"/>
                      <a:pt x="25294" y="50173"/>
                      <a:pt x="26983" y="43223"/>
                    </a:cubicBezTo>
                    <a:cubicBezTo>
                      <a:pt x="43447" y="34972"/>
                      <a:pt x="60718" y="28441"/>
                      <a:pt x="78522" y="23734"/>
                    </a:cubicBezTo>
                    <a:lnTo>
                      <a:pt x="131077" y="69916"/>
                    </a:lnTo>
                    <a:cubicBezTo>
                      <a:pt x="133074" y="71654"/>
                      <a:pt x="135634" y="72606"/>
                      <a:pt x="138281" y="72594"/>
                    </a:cubicBezTo>
                    <a:lnTo>
                      <a:pt x="139574" y="72594"/>
                    </a:lnTo>
                    <a:cubicBezTo>
                      <a:pt x="142286" y="72661"/>
                      <a:pt x="144924" y="71704"/>
                      <a:pt x="146964" y="69916"/>
                    </a:cubicBezTo>
                    <a:lnTo>
                      <a:pt x="199518" y="23734"/>
                    </a:lnTo>
                    <a:cubicBezTo>
                      <a:pt x="217165" y="28426"/>
                      <a:pt x="234282" y="34926"/>
                      <a:pt x="250596" y="43130"/>
                    </a:cubicBezTo>
                    <a:cubicBezTo>
                      <a:pt x="252314" y="50512"/>
                      <a:pt x="253457" y="58016"/>
                      <a:pt x="254013" y="65575"/>
                    </a:cubicBezTo>
                    <a:cubicBezTo>
                      <a:pt x="254013" y="68900"/>
                      <a:pt x="254660" y="71948"/>
                      <a:pt x="255029" y="74811"/>
                    </a:cubicBezTo>
                    <a:cubicBezTo>
                      <a:pt x="255976" y="80182"/>
                      <a:pt x="260660" y="84085"/>
                      <a:pt x="266113" y="84047"/>
                    </a:cubicBezTo>
                    <a:lnTo>
                      <a:pt x="267775" y="84047"/>
                    </a:lnTo>
                    <a:cubicBezTo>
                      <a:pt x="273803" y="83009"/>
                      <a:pt x="277903" y="77353"/>
                      <a:pt x="277012" y="71301"/>
                    </a:cubicBezTo>
                    <a:cubicBezTo>
                      <a:pt x="277012" y="69084"/>
                      <a:pt x="276365" y="66406"/>
                      <a:pt x="276088" y="63358"/>
                    </a:cubicBezTo>
                    <a:cubicBezTo>
                      <a:pt x="275483" y="53146"/>
                      <a:pt x="273558" y="43056"/>
                      <a:pt x="270361" y="33340"/>
                    </a:cubicBezTo>
                    <a:cubicBezTo>
                      <a:pt x="268606" y="29091"/>
                      <a:pt x="264542" y="19208"/>
                      <a:pt x="199426" y="643"/>
                    </a:cubicBezTo>
                    <a:cubicBezTo>
                      <a:pt x="195753" y="-442"/>
                      <a:pt x="191778" y="429"/>
                      <a:pt x="188897" y="2952"/>
                    </a:cubicBezTo>
                    <a:lnTo>
                      <a:pt x="138558" y="47010"/>
                    </a:lnTo>
                    <a:lnTo>
                      <a:pt x="88220" y="2767"/>
                    </a:lnTo>
                    <a:cubicBezTo>
                      <a:pt x="85339" y="244"/>
                      <a:pt x="81364" y="-627"/>
                      <a:pt x="77691" y="458"/>
                    </a:cubicBezTo>
                    <a:cubicBezTo>
                      <a:pt x="13036" y="18931"/>
                      <a:pt x="8510" y="28906"/>
                      <a:pt x="6756" y="33155"/>
                    </a:cubicBezTo>
                    <a:cubicBezTo>
                      <a:pt x="3683" y="42452"/>
                      <a:pt x="1820" y="52107"/>
                      <a:pt x="1214" y="61880"/>
                    </a:cubicBezTo>
                    <a:cubicBezTo>
                      <a:pt x="1214" y="65298"/>
                      <a:pt x="567" y="68438"/>
                      <a:pt x="105" y="71116"/>
                    </a:cubicBezTo>
                    <a:cubicBezTo>
                      <a:pt x="-726" y="77216"/>
                      <a:pt x="3451" y="82868"/>
                      <a:pt x="9526" y="8386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grpSp>
        <p:sp>
          <p:nvSpPr>
            <p:cNvPr id="354" name="Google Shape;354;p42"/>
            <p:cNvSpPr/>
            <p:nvPr/>
          </p:nvSpPr>
          <p:spPr>
            <a:xfrm>
              <a:off x="13716001" y="1810350"/>
              <a:ext cx="877311" cy="943047"/>
            </a:xfrm>
            <a:custGeom>
              <a:avLst/>
              <a:gdLst/>
              <a:ahLst/>
              <a:cxnLst/>
              <a:rect l="l" t="t" r="r" b="b"/>
              <a:pathLst>
                <a:path w="350574" h="397491" extrusionOk="0">
                  <a:moveTo>
                    <a:pt x="350574" y="81408"/>
                  </a:moveTo>
                  <a:cubicBezTo>
                    <a:pt x="350574" y="56834"/>
                    <a:pt x="331111" y="36929"/>
                    <a:pt x="296030" y="21938"/>
                  </a:cubicBezTo>
                  <a:cubicBezTo>
                    <a:pt x="257611" y="6639"/>
                    <a:pt x="216627" y="-792"/>
                    <a:pt x="175407" y="67"/>
                  </a:cubicBezTo>
                  <a:cubicBezTo>
                    <a:pt x="134351" y="-696"/>
                    <a:pt x="93543" y="6733"/>
                    <a:pt x="55265" y="21938"/>
                  </a:cubicBezTo>
                  <a:cubicBezTo>
                    <a:pt x="19703" y="36929"/>
                    <a:pt x="0" y="58063"/>
                    <a:pt x="0" y="81408"/>
                  </a:cubicBezTo>
                  <a:lnTo>
                    <a:pt x="0" y="81408"/>
                  </a:lnTo>
                  <a:lnTo>
                    <a:pt x="0" y="313637"/>
                  </a:lnTo>
                  <a:lnTo>
                    <a:pt x="0" y="313637"/>
                  </a:lnTo>
                  <a:cubicBezTo>
                    <a:pt x="0" y="338212"/>
                    <a:pt x="19463" y="359838"/>
                    <a:pt x="54544" y="375319"/>
                  </a:cubicBezTo>
                  <a:cubicBezTo>
                    <a:pt x="92792" y="390659"/>
                    <a:pt x="133610" y="398171"/>
                    <a:pt x="174686" y="397436"/>
                  </a:cubicBezTo>
                  <a:cubicBezTo>
                    <a:pt x="215766" y="398218"/>
                    <a:pt x="256592" y="390701"/>
                    <a:pt x="294828" y="375319"/>
                  </a:cubicBezTo>
                  <a:cubicBezTo>
                    <a:pt x="330150" y="359838"/>
                    <a:pt x="349373" y="337966"/>
                    <a:pt x="349373" y="313637"/>
                  </a:cubicBezTo>
                  <a:lnTo>
                    <a:pt x="349373" y="81654"/>
                  </a:lnTo>
                  <a:close/>
                  <a:moveTo>
                    <a:pt x="330150" y="243109"/>
                  </a:moveTo>
                  <a:cubicBezTo>
                    <a:pt x="330150" y="255642"/>
                    <a:pt x="314532" y="269649"/>
                    <a:pt x="288341" y="279970"/>
                  </a:cubicBezTo>
                  <a:cubicBezTo>
                    <a:pt x="252096" y="293071"/>
                    <a:pt x="213842" y="299399"/>
                    <a:pt x="175407" y="298647"/>
                  </a:cubicBezTo>
                  <a:cubicBezTo>
                    <a:pt x="136893" y="299416"/>
                    <a:pt x="98557" y="293091"/>
                    <a:pt x="62234" y="279970"/>
                  </a:cubicBezTo>
                  <a:cubicBezTo>
                    <a:pt x="36043" y="270386"/>
                    <a:pt x="20424" y="255642"/>
                    <a:pt x="20424" y="243109"/>
                  </a:cubicBezTo>
                  <a:lnTo>
                    <a:pt x="20424" y="201823"/>
                  </a:lnTo>
                  <a:cubicBezTo>
                    <a:pt x="30916" y="210071"/>
                    <a:pt x="42586" y="216619"/>
                    <a:pt x="55025" y="221237"/>
                  </a:cubicBezTo>
                  <a:cubicBezTo>
                    <a:pt x="93635" y="234947"/>
                    <a:pt x="134302" y="241601"/>
                    <a:pt x="175167" y="240897"/>
                  </a:cubicBezTo>
                  <a:cubicBezTo>
                    <a:pt x="216029" y="241560"/>
                    <a:pt x="256691" y="234907"/>
                    <a:pt x="295309" y="221237"/>
                  </a:cubicBezTo>
                  <a:cubicBezTo>
                    <a:pt x="307621" y="216717"/>
                    <a:pt x="319203" y="210339"/>
                    <a:pt x="329670" y="202315"/>
                  </a:cubicBezTo>
                  <a:close/>
                  <a:moveTo>
                    <a:pt x="330150" y="164962"/>
                  </a:moveTo>
                  <a:cubicBezTo>
                    <a:pt x="330150" y="177495"/>
                    <a:pt x="314532" y="191011"/>
                    <a:pt x="288341" y="201332"/>
                  </a:cubicBezTo>
                  <a:cubicBezTo>
                    <a:pt x="251998" y="213966"/>
                    <a:pt x="213784" y="220036"/>
                    <a:pt x="175407" y="219271"/>
                  </a:cubicBezTo>
                  <a:cubicBezTo>
                    <a:pt x="84099" y="219271"/>
                    <a:pt x="20424" y="190765"/>
                    <a:pt x="20424" y="164962"/>
                  </a:cubicBezTo>
                  <a:lnTo>
                    <a:pt x="20424" y="121465"/>
                  </a:lnTo>
                  <a:cubicBezTo>
                    <a:pt x="30705" y="130080"/>
                    <a:pt x="42211" y="137041"/>
                    <a:pt x="54544" y="142107"/>
                  </a:cubicBezTo>
                  <a:cubicBezTo>
                    <a:pt x="92853" y="157199"/>
                    <a:pt x="133639" y="164624"/>
                    <a:pt x="174686" y="163979"/>
                  </a:cubicBezTo>
                  <a:cubicBezTo>
                    <a:pt x="215736" y="164655"/>
                    <a:pt x="256527" y="157229"/>
                    <a:pt x="294828" y="142107"/>
                  </a:cubicBezTo>
                  <a:cubicBezTo>
                    <a:pt x="307191" y="137101"/>
                    <a:pt x="318705" y="130135"/>
                    <a:pt x="328949" y="121465"/>
                  </a:cubicBezTo>
                  <a:close/>
                  <a:moveTo>
                    <a:pt x="62474" y="41106"/>
                  </a:moveTo>
                  <a:cubicBezTo>
                    <a:pt x="98493" y="26994"/>
                    <a:pt x="136844" y="20151"/>
                    <a:pt x="175407" y="20955"/>
                  </a:cubicBezTo>
                  <a:cubicBezTo>
                    <a:pt x="266715" y="20955"/>
                    <a:pt x="330150" y="53148"/>
                    <a:pt x="330150" y="81900"/>
                  </a:cubicBezTo>
                  <a:cubicBezTo>
                    <a:pt x="330150" y="96399"/>
                    <a:pt x="314772" y="111144"/>
                    <a:pt x="288101" y="122939"/>
                  </a:cubicBezTo>
                  <a:cubicBezTo>
                    <a:pt x="252116" y="136842"/>
                    <a:pt x="213867" y="143598"/>
                    <a:pt x="175407" y="142845"/>
                  </a:cubicBezTo>
                  <a:cubicBezTo>
                    <a:pt x="84099" y="142845"/>
                    <a:pt x="20424" y="110898"/>
                    <a:pt x="20424" y="81900"/>
                  </a:cubicBezTo>
                  <a:cubicBezTo>
                    <a:pt x="20424" y="67647"/>
                    <a:pt x="35802" y="52656"/>
                    <a:pt x="62474" y="41106"/>
                  </a:cubicBezTo>
                  <a:close/>
                  <a:moveTo>
                    <a:pt x="175407" y="376794"/>
                  </a:moveTo>
                  <a:cubicBezTo>
                    <a:pt x="82658" y="376794"/>
                    <a:pt x="20424" y="344110"/>
                    <a:pt x="20424" y="313883"/>
                  </a:cubicBezTo>
                  <a:lnTo>
                    <a:pt x="20424" y="279970"/>
                  </a:lnTo>
                  <a:cubicBezTo>
                    <a:pt x="30804" y="288257"/>
                    <a:pt x="42401" y="294808"/>
                    <a:pt x="54785" y="299384"/>
                  </a:cubicBezTo>
                  <a:cubicBezTo>
                    <a:pt x="93326" y="313419"/>
                    <a:pt x="134022" y="320243"/>
                    <a:pt x="174927" y="319535"/>
                  </a:cubicBezTo>
                  <a:cubicBezTo>
                    <a:pt x="215836" y="320297"/>
                    <a:pt x="256542" y="313470"/>
                    <a:pt x="295069" y="299384"/>
                  </a:cubicBezTo>
                  <a:cubicBezTo>
                    <a:pt x="307501" y="294917"/>
                    <a:pt x="319114" y="288355"/>
                    <a:pt x="329429" y="279970"/>
                  </a:cubicBezTo>
                  <a:lnTo>
                    <a:pt x="329429" y="313883"/>
                  </a:lnTo>
                  <a:cubicBezTo>
                    <a:pt x="330150" y="344110"/>
                    <a:pt x="267917" y="376794"/>
                    <a:pt x="175407" y="376794"/>
                  </a:cubicBezTo>
                  <a:close/>
                </a:path>
              </a:pathLst>
            </a:custGeom>
            <a:solidFill>
              <a:srgbClr val="29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cxnSp>
          <p:nvCxnSpPr>
            <p:cNvPr id="355" name="Google Shape;355;p42"/>
            <p:cNvCxnSpPr/>
            <p:nvPr/>
          </p:nvCxnSpPr>
          <p:spPr>
            <a:xfrm rot="10800000" flipH="1">
              <a:off x="12279350" y="2357025"/>
              <a:ext cx="1436700" cy="1200"/>
            </a:xfrm>
            <a:prstGeom prst="straightConnector1">
              <a:avLst/>
            </a:prstGeom>
            <a:noFill/>
            <a:ln w="19050" cap="flat" cmpd="sng">
              <a:solidFill>
                <a:schemeClr val="dk2"/>
              </a:solidFill>
              <a:prstDash val="solid"/>
              <a:round/>
              <a:headEnd type="none" w="med" len="med"/>
              <a:tailEnd type="triangle" w="med" len="med"/>
            </a:ln>
          </p:spPr>
        </p:cxnSp>
        <p:sp>
          <p:nvSpPr>
            <p:cNvPr id="356" name="Google Shape;356;p42"/>
            <p:cNvSpPr txBox="1"/>
            <p:nvPr/>
          </p:nvSpPr>
          <p:spPr>
            <a:xfrm>
              <a:off x="13355075" y="2753550"/>
              <a:ext cx="2283600" cy="4110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600">
                  <a:solidFill>
                    <a:srgbClr val="5B5B5B"/>
                  </a:solidFill>
                </a:rPr>
                <a:t>COST_CENTER  = Finance</a:t>
              </a:r>
              <a:endParaRPr sz="600">
                <a:solidFill>
                  <a:srgbClr val="5B5B5B"/>
                </a:solidFill>
              </a:endParaRPr>
            </a:p>
          </p:txBody>
        </p:sp>
      </p:grpSp>
      <p:grpSp>
        <p:nvGrpSpPr>
          <p:cNvPr id="357" name="Google Shape;357;p42"/>
          <p:cNvGrpSpPr/>
          <p:nvPr/>
        </p:nvGrpSpPr>
        <p:grpSpPr>
          <a:xfrm>
            <a:off x="5192450" y="1791817"/>
            <a:ext cx="2507288" cy="1203477"/>
            <a:chOff x="11071463" y="3347072"/>
            <a:chExt cx="5014575" cy="2406953"/>
          </a:xfrm>
        </p:grpSpPr>
        <p:grpSp>
          <p:nvGrpSpPr>
            <p:cNvPr id="358" name="Google Shape;358;p42"/>
            <p:cNvGrpSpPr/>
            <p:nvPr/>
          </p:nvGrpSpPr>
          <p:grpSpPr>
            <a:xfrm>
              <a:off x="11612849" y="3347072"/>
              <a:ext cx="636519" cy="627983"/>
              <a:chOff x="135761" y="271429"/>
              <a:chExt cx="277133" cy="292126"/>
            </a:xfrm>
          </p:grpSpPr>
          <p:sp>
            <p:nvSpPr>
              <p:cNvPr id="359" name="Google Shape;359;p42"/>
              <p:cNvSpPr/>
              <p:nvPr/>
            </p:nvSpPr>
            <p:spPr>
              <a:xfrm>
                <a:off x="192577" y="271429"/>
                <a:ext cx="161082" cy="215371"/>
              </a:xfrm>
              <a:custGeom>
                <a:avLst/>
                <a:gdLst/>
                <a:ahLst/>
                <a:cxnLst/>
                <a:rect l="l" t="t" r="r" b="b"/>
                <a:pathLst>
                  <a:path w="161082" h="215371" extrusionOk="0">
                    <a:moveTo>
                      <a:pt x="33159" y="183784"/>
                    </a:moveTo>
                    <a:cubicBezTo>
                      <a:pt x="36424" y="186671"/>
                      <a:pt x="39508" y="189755"/>
                      <a:pt x="42395" y="193020"/>
                    </a:cubicBezTo>
                    <a:cubicBezTo>
                      <a:pt x="53386" y="203180"/>
                      <a:pt x="65578" y="215372"/>
                      <a:pt x="80541" y="215372"/>
                    </a:cubicBezTo>
                    <a:cubicBezTo>
                      <a:pt x="95504" y="215372"/>
                      <a:pt x="107789" y="203180"/>
                      <a:pt x="118503" y="192558"/>
                    </a:cubicBezTo>
                    <a:cubicBezTo>
                      <a:pt x="121390" y="189293"/>
                      <a:pt x="124474" y="186209"/>
                      <a:pt x="127739" y="183322"/>
                    </a:cubicBezTo>
                    <a:cubicBezTo>
                      <a:pt x="140705" y="173059"/>
                      <a:pt x="148913" y="157944"/>
                      <a:pt x="150461" y="141481"/>
                    </a:cubicBezTo>
                    <a:cubicBezTo>
                      <a:pt x="157303" y="134392"/>
                      <a:pt x="161113" y="124916"/>
                      <a:pt x="161082" y="115065"/>
                    </a:cubicBezTo>
                    <a:lnTo>
                      <a:pt x="161082" y="109338"/>
                    </a:lnTo>
                    <a:cubicBezTo>
                      <a:pt x="161111" y="100981"/>
                      <a:pt x="158348" y="92854"/>
                      <a:pt x="153232" y="86248"/>
                    </a:cubicBezTo>
                    <a:cubicBezTo>
                      <a:pt x="152585" y="55029"/>
                      <a:pt x="145011" y="31938"/>
                      <a:pt x="130510" y="17437"/>
                    </a:cubicBezTo>
                    <a:cubicBezTo>
                      <a:pt x="117246" y="5157"/>
                      <a:pt x="99496" y="-1093"/>
                      <a:pt x="81465" y="165"/>
                    </a:cubicBezTo>
                    <a:lnTo>
                      <a:pt x="79618" y="165"/>
                    </a:lnTo>
                    <a:cubicBezTo>
                      <a:pt x="61711" y="-1115"/>
                      <a:pt x="44079" y="5108"/>
                      <a:pt x="30942" y="17344"/>
                    </a:cubicBezTo>
                    <a:cubicBezTo>
                      <a:pt x="16164" y="31845"/>
                      <a:pt x="8498" y="54936"/>
                      <a:pt x="7851" y="86063"/>
                    </a:cubicBezTo>
                    <a:cubicBezTo>
                      <a:pt x="2734" y="92670"/>
                      <a:pt x="-29" y="100797"/>
                      <a:pt x="0" y="109154"/>
                    </a:cubicBezTo>
                    <a:lnTo>
                      <a:pt x="0" y="114880"/>
                    </a:lnTo>
                    <a:cubicBezTo>
                      <a:pt x="-24" y="124803"/>
                      <a:pt x="3819" y="134345"/>
                      <a:pt x="10714" y="141481"/>
                    </a:cubicBezTo>
                    <a:cubicBezTo>
                      <a:pt x="12016" y="158081"/>
                      <a:pt x="20143" y="173399"/>
                      <a:pt x="33159" y="183784"/>
                    </a:cubicBezTo>
                    <a:close/>
                    <a:moveTo>
                      <a:pt x="22445" y="109246"/>
                    </a:moveTo>
                    <a:cubicBezTo>
                      <a:pt x="22479" y="105163"/>
                      <a:pt x="24102" y="101254"/>
                      <a:pt x="26970" y="98347"/>
                    </a:cubicBezTo>
                    <a:cubicBezTo>
                      <a:pt x="29086" y="96244"/>
                      <a:pt x="30283" y="93387"/>
                      <a:pt x="30296" y="90404"/>
                    </a:cubicBezTo>
                    <a:cubicBezTo>
                      <a:pt x="30296" y="63249"/>
                      <a:pt x="35745" y="44222"/>
                      <a:pt x="46459" y="33323"/>
                    </a:cubicBezTo>
                    <a:cubicBezTo>
                      <a:pt x="55224" y="25513"/>
                      <a:pt x="66810" y="21640"/>
                      <a:pt x="78509" y="22609"/>
                    </a:cubicBezTo>
                    <a:lnTo>
                      <a:pt x="81557" y="22609"/>
                    </a:lnTo>
                    <a:cubicBezTo>
                      <a:pt x="93590" y="21419"/>
                      <a:pt x="105575" y="25302"/>
                      <a:pt x="114623" y="33323"/>
                    </a:cubicBezTo>
                    <a:cubicBezTo>
                      <a:pt x="125338" y="44037"/>
                      <a:pt x="130787" y="63249"/>
                      <a:pt x="130787" y="90404"/>
                    </a:cubicBezTo>
                    <a:cubicBezTo>
                      <a:pt x="130800" y="93387"/>
                      <a:pt x="131996" y="96244"/>
                      <a:pt x="134112" y="98347"/>
                    </a:cubicBezTo>
                    <a:cubicBezTo>
                      <a:pt x="136998" y="101242"/>
                      <a:pt x="138623" y="105159"/>
                      <a:pt x="138638" y="109246"/>
                    </a:cubicBezTo>
                    <a:lnTo>
                      <a:pt x="138638" y="114973"/>
                    </a:lnTo>
                    <a:cubicBezTo>
                      <a:pt x="138644" y="119064"/>
                      <a:pt x="137014" y="122988"/>
                      <a:pt x="134112" y="125872"/>
                    </a:cubicBezTo>
                    <a:lnTo>
                      <a:pt x="131434" y="128550"/>
                    </a:lnTo>
                    <a:cubicBezTo>
                      <a:pt x="129318" y="130653"/>
                      <a:pt x="128122" y="133510"/>
                      <a:pt x="128109" y="136493"/>
                    </a:cubicBezTo>
                    <a:cubicBezTo>
                      <a:pt x="128159" y="147966"/>
                      <a:pt x="122994" y="158841"/>
                      <a:pt x="114069" y="166050"/>
                    </a:cubicBezTo>
                    <a:cubicBezTo>
                      <a:pt x="110052" y="169303"/>
                      <a:pt x="106257" y="172821"/>
                      <a:pt x="102709" y="176579"/>
                    </a:cubicBezTo>
                    <a:cubicBezTo>
                      <a:pt x="96151" y="183045"/>
                      <a:pt x="86268" y="192835"/>
                      <a:pt x="80541" y="192835"/>
                    </a:cubicBezTo>
                    <a:cubicBezTo>
                      <a:pt x="74815" y="192835"/>
                      <a:pt x="64932" y="183045"/>
                      <a:pt x="58651" y="176579"/>
                    </a:cubicBezTo>
                    <a:cubicBezTo>
                      <a:pt x="55103" y="172821"/>
                      <a:pt x="51307" y="169303"/>
                      <a:pt x="47290" y="166050"/>
                    </a:cubicBezTo>
                    <a:cubicBezTo>
                      <a:pt x="38365" y="158841"/>
                      <a:pt x="33200" y="147966"/>
                      <a:pt x="33251" y="136493"/>
                    </a:cubicBezTo>
                    <a:cubicBezTo>
                      <a:pt x="33238" y="133510"/>
                      <a:pt x="32042" y="130653"/>
                      <a:pt x="29926" y="128550"/>
                    </a:cubicBezTo>
                    <a:lnTo>
                      <a:pt x="27248" y="125872"/>
                    </a:lnTo>
                    <a:cubicBezTo>
                      <a:pt x="24362" y="122977"/>
                      <a:pt x="22736" y="119060"/>
                      <a:pt x="22722" y="11497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360" name="Google Shape;360;p42"/>
              <p:cNvSpPr/>
              <p:nvPr/>
            </p:nvSpPr>
            <p:spPr>
              <a:xfrm>
                <a:off x="226438" y="311517"/>
                <a:ext cx="93878" cy="48561"/>
              </a:xfrm>
              <a:custGeom>
                <a:avLst/>
                <a:gdLst/>
                <a:ahLst/>
                <a:cxnLst/>
                <a:rect l="l" t="t" r="r" b="b"/>
                <a:pathLst>
                  <a:path w="93878" h="48561" extrusionOk="0">
                    <a:moveTo>
                      <a:pt x="6318" y="48561"/>
                    </a:moveTo>
                    <a:cubicBezTo>
                      <a:pt x="7309" y="48567"/>
                      <a:pt x="8289" y="48347"/>
                      <a:pt x="9181" y="47914"/>
                    </a:cubicBezTo>
                    <a:cubicBezTo>
                      <a:pt x="19878" y="43527"/>
                      <a:pt x="27794" y="34236"/>
                      <a:pt x="30424" y="22976"/>
                    </a:cubicBezTo>
                    <a:cubicBezTo>
                      <a:pt x="46134" y="36504"/>
                      <a:pt x="65960" y="44317"/>
                      <a:pt x="86674" y="45143"/>
                    </a:cubicBezTo>
                    <a:cubicBezTo>
                      <a:pt x="90653" y="45143"/>
                      <a:pt x="93878" y="41918"/>
                      <a:pt x="93878" y="37939"/>
                    </a:cubicBezTo>
                    <a:cubicBezTo>
                      <a:pt x="93878" y="33960"/>
                      <a:pt x="90653" y="30735"/>
                      <a:pt x="86674" y="30735"/>
                    </a:cubicBezTo>
                    <a:cubicBezTo>
                      <a:pt x="54624" y="30735"/>
                      <a:pt x="29686" y="3026"/>
                      <a:pt x="29501" y="2471"/>
                    </a:cubicBezTo>
                    <a:cubicBezTo>
                      <a:pt x="26836" y="-551"/>
                      <a:pt x="22225" y="-842"/>
                      <a:pt x="19202" y="1823"/>
                    </a:cubicBezTo>
                    <a:cubicBezTo>
                      <a:pt x="17167" y="3618"/>
                      <a:pt x="16296" y="6393"/>
                      <a:pt x="16939" y="9029"/>
                    </a:cubicBezTo>
                    <a:cubicBezTo>
                      <a:pt x="19117" y="19849"/>
                      <a:pt x="13520" y="30735"/>
                      <a:pt x="3454" y="35261"/>
                    </a:cubicBezTo>
                    <a:cubicBezTo>
                      <a:pt x="57" y="37332"/>
                      <a:pt x="-1017" y="41765"/>
                      <a:pt x="1055" y="45162"/>
                    </a:cubicBezTo>
                    <a:cubicBezTo>
                      <a:pt x="2198" y="47039"/>
                      <a:pt x="4137" y="48290"/>
                      <a:pt x="6318" y="48561"/>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361" name="Google Shape;361;p42"/>
              <p:cNvSpPr/>
              <p:nvPr/>
            </p:nvSpPr>
            <p:spPr>
              <a:xfrm>
                <a:off x="135761" y="479508"/>
                <a:ext cx="277133" cy="84047"/>
              </a:xfrm>
              <a:custGeom>
                <a:avLst/>
                <a:gdLst/>
                <a:ahLst/>
                <a:cxnLst/>
                <a:rect l="l" t="t" r="r" b="b"/>
                <a:pathLst>
                  <a:path w="277133" h="84047" extrusionOk="0">
                    <a:moveTo>
                      <a:pt x="9526" y="83863"/>
                    </a:moveTo>
                    <a:lnTo>
                      <a:pt x="11281" y="83863"/>
                    </a:lnTo>
                    <a:cubicBezTo>
                      <a:pt x="16735" y="83901"/>
                      <a:pt x="21419" y="79997"/>
                      <a:pt x="22365" y="74626"/>
                    </a:cubicBezTo>
                    <a:cubicBezTo>
                      <a:pt x="22827" y="71671"/>
                      <a:pt x="23196" y="68161"/>
                      <a:pt x="23566" y="64374"/>
                    </a:cubicBezTo>
                    <a:cubicBezTo>
                      <a:pt x="24151" y="57245"/>
                      <a:pt x="25294" y="50173"/>
                      <a:pt x="26983" y="43223"/>
                    </a:cubicBezTo>
                    <a:cubicBezTo>
                      <a:pt x="43447" y="34972"/>
                      <a:pt x="60718" y="28441"/>
                      <a:pt x="78522" y="23734"/>
                    </a:cubicBezTo>
                    <a:lnTo>
                      <a:pt x="131077" y="69916"/>
                    </a:lnTo>
                    <a:cubicBezTo>
                      <a:pt x="133074" y="71654"/>
                      <a:pt x="135634" y="72606"/>
                      <a:pt x="138281" y="72594"/>
                    </a:cubicBezTo>
                    <a:lnTo>
                      <a:pt x="139574" y="72594"/>
                    </a:lnTo>
                    <a:cubicBezTo>
                      <a:pt x="142286" y="72661"/>
                      <a:pt x="144924" y="71704"/>
                      <a:pt x="146964" y="69916"/>
                    </a:cubicBezTo>
                    <a:lnTo>
                      <a:pt x="199518" y="23734"/>
                    </a:lnTo>
                    <a:cubicBezTo>
                      <a:pt x="217165" y="28426"/>
                      <a:pt x="234282" y="34926"/>
                      <a:pt x="250596" y="43130"/>
                    </a:cubicBezTo>
                    <a:cubicBezTo>
                      <a:pt x="252314" y="50512"/>
                      <a:pt x="253457" y="58016"/>
                      <a:pt x="254013" y="65575"/>
                    </a:cubicBezTo>
                    <a:cubicBezTo>
                      <a:pt x="254013" y="68900"/>
                      <a:pt x="254660" y="71948"/>
                      <a:pt x="255029" y="74811"/>
                    </a:cubicBezTo>
                    <a:cubicBezTo>
                      <a:pt x="255976" y="80182"/>
                      <a:pt x="260660" y="84085"/>
                      <a:pt x="266113" y="84047"/>
                    </a:cubicBezTo>
                    <a:lnTo>
                      <a:pt x="267775" y="84047"/>
                    </a:lnTo>
                    <a:cubicBezTo>
                      <a:pt x="273803" y="83009"/>
                      <a:pt x="277903" y="77353"/>
                      <a:pt x="277012" y="71301"/>
                    </a:cubicBezTo>
                    <a:cubicBezTo>
                      <a:pt x="277012" y="69084"/>
                      <a:pt x="276365" y="66406"/>
                      <a:pt x="276088" y="63358"/>
                    </a:cubicBezTo>
                    <a:cubicBezTo>
                      <a:pt x="275483" y="53146"/>
                      <a:pt x="273558" y="43056"/>
                      <a:pt x="270361" y="33340"/>
                    </a:cubicBezTo>
                    <a:cubicBezTo>
                      <a:pt x="268606" y="29091"/>
                      <a:pt x="264542" y="19208"/>
                      <a:pt x="199426" y="643"/>
                    </a:cubicBezTo>
                    <a:cubicBezTo>
                      <a:pt x="195753" y="-442"/>
                      <a:pt x="191778" y="429"/>
                      <a:pt x="188897" y="2952"/>
                    </a:cubicBezTo>
                    <a:lnTo>
                      <a:pt x="138558" y="47010"/>
                    </a:lnTo>
                    <a:lnTo>
                      <a:pt x="88220" y="2767"/>
                    </a:lnTo>
                    <a:cubicBezTo>
                      <a:pt x="85339" y="244"/>
                      <a:pt x="81364" y="-627"/>
                      <a:pt x="77691" y="458"/>
                    </a:cubicBezTo>
                    <a:cubicBezTo>
                      <a:pt x="13036" y="18931"/>
                      <a:pt x="8510" y="28906"/>
                      <a:pt x="6756" y="33155"/>
                    </a:cubicBezTo>
                    <a:cubicBezTo>
                      <a:pt x="3683" y="42452"/>
                      <a:pt x="1820" y="52107"/>
                      <a:pt x="1214" y="61880"/>
                    </a:cubicBezTo>
                    <a:cubicBezTo>
                      <a:pt x="1214" y="65298"/>
                      <a:pt x="567" y="68438"/>
                      <a:pt x="105" y="71116"/>
                    </a:cubicBezTo>
                    <a:cubicBezTo>
                      <a:pt x="-726" y="77216"/>
                      <a:pt x="3451" y="82868"/>
                      <a:pt x="9526" y="8386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grpSp>
        <p:sp>
          <p:nvSpPr>
            <p:cNvPr id="362" name="Google Shape;362;p42"/>
            <p:cNvSpPr/>
            <p:nvPr/>
          </p:nvSpPr>
          <p:spPr>
            <a:xfrm>
              <a:off x="14415714" y="3914862"/>
              <a:ext cx="877311" cy="943047"/>
            </a:xfrm>
            <a:custGeom>
              <a:avLst/>
              <a:gdLst/>
              <a:ahLst/>
              <a:cxnLst/>
              <a:rect l="l" t="t" r="r" b="b"/>
              <a:pathLst>
                <a:path w="350574" h="397491" extrusionOk="0">
                  <a:moveTo>
                    <a:pt x="350574" y="81408"/>
                  </a:moveTo>
                  <a:cubicBezTo>
                    <a:pt x="350574" y="56834"/>
                    <a:pt x="331111" y="36929"/>
                    <a:pt x="296030" y="21938"/>
                  </a:cubicBezTo>
                  <a:cubicBezTo>
                    <a:pt x="257611" y="6639"/>
                    <a:pt x="216627" y="-792"/>
                    <a:pt x="175407" y="67"/>
                  </a:cubicBezTo>
                  <a:cubicBezTo>
                    <a:pt x="134351" y="-696"/>
                    <a:pt x="93543" y="6733"/>
                    <a:pt x="55265" y="21938"/>
                  </a:cubicBezTo>
                  <a:cubicBezTo>
                    <a:pt x="19703" y="36929"/>
                    <a:pt x="0" y="58063"/>
                    <a:pt x="0" y="81408"/>
                  </a:cubicBezTo>
                  <a:lnTo>
                    <a:pt x="0" y="81408"/>
                  </a:lnTo>
                  <a:lnTo>
                    <a:pt x="0" y="313637"/>
                  </a:lnTo>
                  <a:lnTo>
                    <a:pt x="0" y="313637"/>
                  </a:lnTo>
                  <a:cubicBezTo>
                    <a:pt x="0" y="338212"/>
                    <a:pt x="19463" y="359838"/>
                    <a:pt x="54544" y="375319"/>
                  </a:cubicBezTo>
                  <a:cubicBezTo>
                    <a:pt x="92792" y="390659"/>
                    <a:pt x="133610" y="398171"/>
                    <a:pt x="174686" y="397436"/>
                  </a:cubicBezTo>
                  <a:cubicBezTo>
                    <a:pt x="215766" y="398218"/>
                    <a:pt x="256592" y="390701"/>
                    <a:pt x="294828" y="375319"/>
                  </a:cubicBezTo>
                  <a:cubicBezTo>
                    <a:pt x="330150" y="359838"/>
                    <a:pt x="349373" y="337966"/>
                    <a:pt x="349373" y="313637"/>
                  </a:cubicBezTo>
                  <a:lnTo>
                    <a:pt x="349373" y="81654"/>
                  </a:lnTo>
                  <a:close/>
                  <a:moveTo>
                    <a:pt x="330150" y="243109"/>
                  </a:moveTo>
                  <a:cubicBezTo>
                    <a:pt x="330150" y="255642"/>
                    <a:pt x="314532" y="269649"/>
                    <a:pt x="288341" y="279970"/>
                  </a:cubicBezTo>
                  <a:cubicBezTo>
                    <a:pt x="252096" y="293071"/>
                    <a:pt x="213842" y="299399"/>
                    <a:pt x="175407" y="298647"/>
                  </a:cubicBezTo>
                  <a:cubicBezTo>
                    <a:pt x="136893" y="299416"/>
                    <a:pt x="98557" y="293091"/>
                    <a:pt x="62234" y="279970"/>
                  </a:cubicBezTo>
                  <a:cubicBezTo>
                    <a:pt x="36043" y="270386"/>
                    <a:pt x="20424" y="255642"/>
                    <a:pt x="20424" y="243109"/>
                  </a:cubicBezTo>
                  <a:lnTo>
                    <a:pt x="20424" y="201823"/>
                  </a:lnTo>
                  <a:cubicBezTo>
                    <a:pt x="30916" y="210071"/>
                    <a:pt x="42586" y="216619"/>
                    <a:pt x="55025" y="221237"/>
                  </a:cubicBezTo>
                  <a:cubicBezTo>
                    <a:pt x="93635" y="234947"/>
                    <a:pt x="134302" y="241601"/>
                    <a:pt x="175167" y="240897"/>
                  </a:cubicBezTo>
                  <a:cubicBezTo>
                    <a:pt x="216029" y="241560"/>
                    <a:pt x="256691" y="234907"/>
                    <a:pt x="295309" y="221237"/>
                  </a:cubicBezTo>
                  <a:cubicBezTo>
                    <a:pt x="307621" y="216717"/>
                    <a:pt x="319203" y="210339"/>
                    <a:pt x="329670" y="202315"/>
                  </a:cubicBezTo>
                  <a:close/>
                  <a:moveTo>
                    <a:pt x="330150" y="164962"/>
                  </a:moveTo>
                  <a:cubicBezTo>
                    <a:pt x="330150" y="177495"/>
                    <a:pt x="314532" y="191011"/>
                    <a:pt x="288341" y="201332"/>
                  </a:cubicBezTo>
                  <a:cubicBezTo>
                    <a:pt x="251998" y="213966"/>
                    <a:pt x="213784" y="220036"/>
                    <a:pt x="175407" y="219271"/>
                  </a:cubicBezTo>
                  <a:cubicBezTo>
                    <a:pt x="84099" y="219271"/>
                    <a:pt x="20424" y="190765"/>
                    <a:pt x="20424" y="164962"/>
                  </a:cubicBezTo>
                  <a:lnTo>
                    <a:pt x="20424" y="121465"/>
                  </a:lnTo>
                  <a:cubicBezTo>
                    <a:pt x="30705" y="130080"/>
                    <a:pt x="42211" y="137041"/>
                    <a:pt x="54544" y="142107"/>
                  </a:cubicBezTo>
                  <a:cubicBezTo>
                    <a:pt x="92853" y="157199"/>
                    <a:pt x="133639" y="164624"/>
                    <a:pt x="174686" y="163979"/>
                  </a:cubicBezTo>
                  <a:cubicBezTo>
                    <a:pt x="215736" y="164655"/>
                    <a:pt x="256527" y="157229"/>
                    <a:pt x="294828" y="142107"/>
                  </a:cubicBezTo>
                  <a:cubicBezTo>
                    <a:pt x="307191" y="137101"/>
                    <a:pt x="318705" y="130135"/>
                    <a:pt x="328949" y="121465"/>
                  </a:cubicBezTo>
                  <a:close/>
                  <a:moveTo>
                    <a:pt x="62474" y="41106"/>
                  </a:moveTo>
                  <a:cubicBezTo>
                    <a:pt x="98493" y="26994"/>
                    <a:pt x="136844" y="20151"/>
                    <a:pt x="175407" y="20955"/>
                  </a:cubicBezTo>
                  <a:cubicBezTo>
                    <a:pt x="266715" y="20955"/>
                    <a:pt x="330150" y="53148"/>
                    <a:pt x="330150" y="81900"/>
                  </a:cubicBezTo>
                  <a:cubicBezTo>
                    <a:pt x="330150" y="96399"/>
                    <a:pt x="314772" y="111144"/>
                    <a:pt x="288101" y="122939"/>
                  </a:cubicBezTo>
                  <a:cubicBezTo>
                    <a:pt x="252116" y="136842"/>
                    <a:pt x="213867" y="143598"/>
                    <a:pt x="175407" y="142845"/>
                  </a:cubicBezTo>
                  <a:cubicBezTo>
                    <a:pt x="84099" y="142845"/>
                    <a:pt x="20424" y="110898"/>
                    <a:pt x="20424" y="81900"/>
                  </a:cubicBezTo>
                  <a:cubicBezTo>
                    <a:pt x="20424" y="67647"/>
                    <a:pt x="35802" y="52656"/>
                    <a:pt x="62474" y="41106"/>
                  </a:cubicBezTo>
                  <a:close/>
                  <a:moveTo>
                    <a:pt x="175407" y="376794"/>
                  </a:moveTo>
                  <a:cubicBezTo>
                    <a:pt x="82658" y="376794"/>
                    <a:pt x="20424" y="344110"/>
                    <a:pt x="20424" y="313883"/>
                  </a:cubicBezTo>
                  <a:lnTo>
                    <a:pt x="20424" y="279970"/>
                  </a:lnTo>
                  <a:cubicBezTo>
                    <a:pt x="30804" y="288257"/>
                    <a:pt x="42401" y="294808"/>
                    <a:pt x="54785" y="299384"/>
                  </a:cubicBezTo>
                  <a:cubicBezTo>
                    <a:pt x="93326" y="313419"/>
                    <a:pt x="134022" y="320243"/>
                    <a:pt x="174927" y="319535"/>
                  </a:cubicBezTo>
                  <a:cubicBezTo>
                    <a:pt x="215836" y="320297"/>
                    <a:pt x="256542" y="313470"/>
                    <a:pt x="295069" y="299384"/>
                  </a:cubicBezTo>
                  <a:cubicBezTo>
                    <a:pt x="307501" y="294917"/>
                    <a:pt x="319114" y="288355"/>
                    <a:pt x="329429" y="279970"/>
                  </a:cubicBezTo>
                  <a:lnTo>
                    <a:pt x="329429" y="313883"/>
                  </a:lnTo>
                  <a:cubicBezTo>
                    <a:pt x="330150" y="344110"/>
                    <a:pt x="267917" y="376794"/>
                    <a:pt x="175407" y="376794"/>
                  </a:cubicBezTo>
                  <a:close/>
                </a:path>
              </a:pathLst>
            </a:custGeom>
            <a:solidFill>
              <a:srgbClr val="29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363" name="Google Shape;363;p42"/>
            <p:cNvSpPr txBox="1"/>
            <p:nvPr/>
          </p:nvSpPr>
          <p:spPr>
            <a:xfrm>
              <a:off x="13802438" y="4937675"/>
              <a:ext cx="2283600" cy="4110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600">
                  <a:solidFill>
                    <a:srgbClr val="5B5B5B"/>
                  </a:solidFill>
                </a:rPr>
                <a:t>COST_CENTER  = Central IT</a:t>
              </a:r>
              <a:endParaRPr sz="600">
                <a:solidFill>
                  <a:srgbClr val="5B5B5B"/>
                </a:solidFill>
              </a:endParaRPr>
            </a:p>
          </p:txBody>
        </p:sp>
        <p:grpSp>
          <p:nvGrpSpPr>
            <p:cNvPr id="364" name="Google Shape;364;p42"/>
            <p:cNvGrpSpPr/>
            <p:nvPr/>
          </p:nvGrpSpPr>
          <p:grpSpPr>
            <a:xfrm>
              <a:off x="11612849" y="4651259"/>
              <a:ext cx="636519" cy="627983"/>
              <a:chOff x="135761" y="271429"/>
              <a:chExt cx="277133" cy="292126"/>
            </a:xfrm>
          </p:grpSpPr>
          <p:sp>
            <p:nvSpPr>
              <p:cNvPr id="365" name="Google Shape;365;p42"/>
              <p:cNvSpPr/>
              <p:nvPr/>
            </p:nvSpPr>
            <p:spPr>
              <a:xfrm>
                <a:off x="192577" y="271429"/>
                <a:ext cx="161082" cy="215371"/>
              </a:xfrm>
              <a:custGeom>
                <a:avLst/>
                <a:gdLst/>
                <a:ahLst/>
                <a:cxnLst/>
                <a:rect l="l" t="t" r="r" b="b"/>
                <a:pathLst>
                  <a:path w="161082" h="215371" extrusionOk="0">
                    <a:moveTo>
                      <a:pt x="33159" y="183784"/>
                    </a:moveTo>
                    <a:cubicBezTo>
                      <a:pt x="36424" y="186671"/>
                      <a:pt x="39508" y="189755"/>
                      <a:pt x="42395" y="193020"/>
                    </a:cubicBezTo>
                    <a:cubicBezTo>
                      <a:pt x="53386" y="203180"/>
                      <a:pt x="65578" y="215372"/>
                      <a:pt x="80541" y="215372"/>
                    </a:cubicBezTo>
                    <a:cubicBezTo>
                      <a:pt x="95504" y="215372"/>
                      <a:pt x="107789" y="203180"/>
                      <a:pt x="118503" y="192558"/>
                    </a:cubicBezTo>
                    <a:cubicBezTo>
                      <a:pt x="121390" y="189293"/>
                      <a:pt x="124474" y="186209"/>
                      <a:pt x="127739" y="183322"/>
                    </a:cubicBezTo>
                    <a:cubicBezTo>
                      <a:pt x="140705" y="173059"/>
                      <a:pt x="148913" y="157944"/>
                      <a:pt x="150461" y="141481"/>
                    </a:cubicBezTo>
                    <a:cubicBezTo>
                      <a:pt x="157303" y="134392"/>
                      <a:pt x="161113" y="124916"/>
                      <a:pt x="161082" y="115065"/>
                    </a:cubicBezTo>
                    <a:lnTo>
                      <a:pt x="161082" y="109338"/>
                    </a:lnTo>
                    <a:cubicBezTo>
                      <a:pt x="161111" y="100981"/>
                      <a:pt x="158348" y="92854"/>
                      <a:pt x="153232" y="86248"/>
                    </a:cubicBezTo>
                    <a:cubicBezTo>
                      <a:pt x="152585" y="55029"/>
                      <a:pt x="145011" y="31938"/>
                      <a:pt x="130510" y="17437"/>
                    </a:cubicBezTo>
                    <a:cubicBezTo>
                      <a:pt x="117246" y="5157"/>
                      <a:pt x="99496" y="-1093"/>
                      <a:pt x="81465" y="165"/>
                    </a:cubicBezTo>
                    <a:lnTo>
                      <a:pt x="79618" y="165"/>
                    </a:lnTo>
                    <a:cubicBezTo>
                      <a:pt x="61711" y="-1115"/>
                      <a:pt x="44079" y="5108"/>
                      <a:pt x="30942" y="17344"/>
                    </a:cubicBezTo>
                    <a:cubicBezTo>
                      <a:pt x="16164" y="31845"/>
                      <a:pt x="8498" y="54936"/>
                      <a:pt x="7851" y="86063"/>
                    </a:cubicBezTo>
                    <a:cubicBezTo>
                      <a:pt x="2734" y="92670"/>
                      <a:pt x="-29" y="100797"/>
                      <a:pt x="0" y="109154"/>
                    </a:cubicBezTo>
                    <a:lnTo>
                      <a:pt x="0" y="114880"/>
                    </a:lnTo>
                    <a:cubicBezTo>
                      <a:pt x="-24" y="124803"/>
                      <a:pt x="3819" y="134345"/>
                      <a:pt x="10714" y="141481"/>
                    </a:cubicBezTo>
                    <a:cubicBezTo>
                      <a:pt x="12016" y="158081"/>
                      <a:pt x="20143" y="173399"/>
                      <a:pt x="33159" y="183784"/>
                    </a:cubicBezTo>
                    <a:close/>
                    <a:moveTo>
                      <a:pt x="22445" y="109246"/>
                    </a:moveTo>
                    <a:cubicBezTo>
                      <a:pt x="22479" y="105163"/>
                      <a:pt x="24102" y="101254"/>
                      <a:pt x="26970" y="98347"/>
                    </a:cubicBezTo>
                    <a:cubicBezTo>
                      <a:pt x="29086" y="96244"/>
                      <a:pt x="30283" y="93387"/>
                      <a:pt x="30296" y="90404"/>
                    </a:cubicBezTo>
                    <a:cubicBezTo>
                      <a:pt x="30296" y="63249"/>
                      <a:pt x="35745" y="44222"/>
                      <a:pt x="46459" y="33323"/>
                    </a:cubicBezTo>
                    <a:cubicBezTo>
                      <a:pt x="55224" y="25513"/>
                      <a:pt x="66810" y="21640"/>
                      <a:pt x="78509" y="22609"/>
                    </a:cubicBezTo>
                    <a:lnTo>
                      <a:pt x="81557" y="22609"/>
                    </a:lnTo>
                    <a:cubicBezTo>
                      <a:pt x="93590" y="21419"/>
                      <a:pt x="105575" y="25302"/>
                      <a:pt x="114623" y="33323"/>
                    </a:cubicBezTo>
                    <a:cubicBezTo>
                      <a:pt x="125338" y="44037"/>
                      <a:pt x="130787" y="63249"/>
                      <a:pt x="130787" y="90404"/>
                    </a:cubicBezTo>
                    <a:cubicBezTo>
                      <a:pt x="130800" y="93387"/>
                      <a:pt x="131996" y="96244"/>
                      <a:pt x="134112" y="98347"/>
                    </a:cubicBezTo>
                    <a:cubicBezTo>
                      <a:pt x="136998" y="101242"/>
                      <a:pt x="138623" y="105159"/>
                      <a:pt x="138638" y="109246"/>
                    </a:cubicBezTo>
                    <a:lnTo>
                      <a:pt x="138638" y="114973"/>
                    </a:lnTo>
                    <a:cubicBezTo>
                      <a:pt x="138644" y="119064"/>
                      <a:pt x="137014" y="122988"/>
                      <a:pt x="134112" y="125872"/>
                    </a:cubicBezTo>
                    <a:lnTo>
                      <a:pt x="131434" y="128550"/>
                    </a:lnTo>
                    <a:cubicBezTo>
                      <a:pt x="129318" y="130653"/>
                      <a:pt x="128122" y="133510"/>
                      <a:pt x="128109" y="136493"/>
                    </a:cubicBezTo>
                    <a:cubicBezTo>
                      <a:pt x="128159" y="147966"/>
                      <a:pt x="122994" y="158841"/>
                      <a:pt x="114069" y="166050"/>
                    </a:cubicBezTo>
                    <a:cubicBezTo>
                      <a:pt x="110052" y="169303"/>
                      <a:pt x="106257" y="172821"/>
                      <a:pt x="102709" y="176579"/>
                    </a:cubicBezTo>
                    <a:cubicBezTo>
                      <a:pt x="96151" y="183045"/>
                      <a:pt x="86268" y="192835"/>
                      <a:pt x="80541" y="192835"/>
                    </a:cubicBezTo>
                    <a:cubicBezTo>
                      <a:pt x="74815" y="192835"/>
                      <a:pt x="64932" y="183045"/>
                      <a:pt x="58651" y="176579"/>
                    </a:cubicBezTo>
                    <a:cubicBezTo>
                      <a:pt x="55103" y="172821"/>
                      <a:pt x="51307" y="169303"/>
                      <a:pt x="47290" y="166050"/>
                    </a:cubicBezTo>
                    <a:cubicBezTo>
                      <a:pt x="38365" y="158841"/>
                      <a:pt x="33200" y="147966"/>
                      <a:pt x="33251" y="136493"/>
                    </a:cubicBezTo>
                    <a:cubicBezTo>
                      <a:pt x="33238" y="133510"/>
                      <a:pt x="32042" y="130653"/>
                      <a:pt x="29926" y="128550"/>
                    </a:cubicBezTo>
                    <a:lnTo>
                      <a:pt x="27248" y="125872"/>
                    </a:lnTo>
                    <a:cubicBezTo>
                      <a:pt x="24362" y="122977"/>
                      <a:pt x="22736" y="119060"/>
                      <a:pt x="22722" y="11497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366" name="Google Shape;366;p42"/>
              <p:cNvSpPr/>
              <p:nvPr/>
            </p:nvSpPr>
            <p:spPr>
              <a:xfrm>
                <a:off x="226438" y="311517"/>
                <a:ext cx="93878" cy="48561"/>
              </a:xfrm>
              <a:custGeom>
                <a:avLst/>
                <a:gdLst/>
                <a:ahLst/>
                <a:cxnLst/>
                <a:rect l="l" t="t" r="r" b="b"/>
                <a:pathLst>
                  <a:path w="93878" h="48561" extrusionOk="0">
                    <a:moveTo>
                      <a:pt x="6318" y="48561"/>
                    </a:moveTo>
                    <a:cubicBezTo>
                      <a:pt x="7309" y="48567"/>
                      <a:pt x="8289" y="48347"/>
                      <a:pt x="9181" y="47914"/>
                    </a:cubicBezTo>
                    <a:cubicBezTo>
                      <a:pt x="19878" y="43527"/>
                      <a:pt x="27794" y="34236"/>
                      <a:pt x="30424" y="22976"/>
                    </a:cubicBezTo>
                    <a:cubicBezTo>
                      <a:pt x="46134" y="36504"/>
                      <a:pt x="65960" y="44317"/>
                      <a:pt x="86674" y="45143"/>
                    </a:cubicBezTo>
                    <a:cubicBezTo>
                      <a:pt x="90653" y="45143"/>
                      <a:pt x="93878" y="41918"/>
                      <a:pt x="93878" y="37939"/>
                    </a:cubicBezTo>
                    <a:cubicBezTo>
                      <a:pt x="93878" y="33960"/>
                      <a:pt x="90653" y="30735"/>
                      <a:pt x="86674" y="30735"/>
                    </a:cubicBezTo>
                    <a:cubicBezTo>
                      <a:pt x="54624" y="30735"/>
                      <a:pt x="29686" y="3026"/>
                      <a:pt x="29501" y="2471"/>
                    </a:cubicBezTo>
                    <a:cubicBezTo>
                      <a:pt x="26836" y="-551"/>
                      <a:pt x="22225" y="-842"/>
                      <a:pt x="19202" y="1823"/>
                    </a:cubicBezTo>
                    <a:cubicBezTo>
                      <a:pt x="17167" y="3618"/>
                      <a:pt x="16296" y="6393"/>
                      <a:pt x="16939" y="9029"/>
                    </a:cubicBezTo>
                    <a:cubicBezTo>
                      <a:pt x="19117" y="19849"/>
                      <a:pt x="13520" y="30735"/>
                      <a:pt x="3454" y="35261"/>
                    </a:cubicBezTo>
                    <a:cubicBezTo>
                      <a:pt x="57" y="37332"/>
                      <a:pt x="-1017" y="41765"/>
                      <a:pt x="1055" y="45162"/>
                    </a:cubicBezTo>
                    <a:cubicBezTo>
                      <a:pt x="2198" y="47039"/>
                      <a:pt x="4137" y="48290"/>
                      <a:pt x="6318" y="48561"/>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367" name="Google Shape;367;p42"/>
              <p:cNvSpPr/>
              <p:nvPr/>
            </p:nvSpPr>
            <p:spPr>
              <a:xfrm>
                <a:off x="135761" y="479508"/>
                <a:ext cx="277133" cy="84047"/>
              </a:xfrm>
              <a:custGeom>
                <a:avLst/>
                <a:gdLst/>
                <a:ahLst/>
                <a:cxnLst/>
                <a:rect l="l" t="t" r="r" b="b"/>
                <a:pathLst>
                  <a:path w="277133" h="84047" extrusionOk="0">
                    <a:moveTo>
                      <a:pt x="9526" y="83863"/>
                    </a:moveTo>
                    <a:lnTo>
                      <a:pt x="11281" y="83863"/>
                    </a:lnTo>
                    <a:cubicBezTo>
                      <a:pt x="16735" y="83901"/>
                      <a:pt x="21419" y="79997"/>
                      <a:pt x="22365" y="74626"/>
                    </a:cubicBezTo>
                    <a:cubicBezTo>
                      <a:pt x="22827" y="71671"/>
                      <a:pt x="23196" y="68161"/>
                      <a:pt x="23566" y="64374"/>
                    </a:cubicBezTo>
                    <a:cubicBezTo>
                      <a:pt x="24151" y="57245"/>
                      <a:pt x="25294" y="50173"/>
                      <a:pt x="26983" y="43223"/>
                    </a:cubicBezTo>
                    <a:cubicBezTo>
                      <a:pt x="43447" y="34972"/>
                      <a:pt x="60718" y="28441"/>
                      <a:pt x="78522" y="23734"/>
                    </a:cubicBezTo>
                    <a:lnTo>
                      <a:pt x="131077" y="69916"/>
                    </a:lnTo>
                    <a:cubicBezTo>
                      <a:pt x="133074" y="71654"/>
                      <a:pt x="135634" y="72606"/>
                      <a:pt x="138281" y="72594"/>
                    </a:cubicBezTo>
                    <a:lnTo>
                      <a:pt x="139574" y="72594"/>
                    </a:lnTo>
                    <a:cubicBezTo>
                      <a:pt x="142286" y="72661"/>
                      <a:pt x="144924" y="71704"/>
                      <a:pt x="146964" y="69916"/>
                    </a:cubicBezTo>
                    <a:lnTo>
                      <a:pt x="199518" y="23734"/>
                    </a:lnTo>
                    <a:cubicBezTo>
                      <a:pt x="217165" y="28426"/>
                      <a:pt x="234282" y="34926"/>
                      <a:pt x="250596" y="43130"/>
                    </a:cubicBezTo>
                    <a:cubicBezTo>
                      <a:pt x="252314" y="50512"/>
                      <a:pt x="253457" y="58016"/>
                      <a:pt x="254013" y="65575"/>
                    </a:cubicBezTo>
                    <a:cubicBezTo>
                      <a:pt x="254013" y="68900"/>
                      <a:pt x="254660" y="71948"/>
                      <a:pt x="255029" y="74811"/>
                    </a:cubicBezTo>
                    <a:cubicBezTo>
                      <a:pt x="255976" y="80182"/>
                      <a:pt x="260660" y="84085"/>
                      <a:pt x="266113" y="84047"/>
                    </a:cubicBezTo>
                    <a:lnTo>
                      <a:pt x="267775" y="84047"/>
                    </a:lnTo>
                    <a:cubicBezTo>
                      <a:pt x="273803" y="83009"/>
                      <a:pt x="277903" y="77353"/>
                      <a:pt x="277012" y="71301"/>
                    </a:cubicBezTo>
                    <a:cubicBezTo>
                      <a:pt x="277012" y="69084"/>
                      <a:pt x="276365" y="66406"/>
                      <a:pt x="276088" y="63358"/>
                    </a:cubicBezTo>
                    <a:cubicBezTo>
                      <a:pt x="275483" y="53146"/>
                      <a:pt x="273558" y="43056"/>
                      <a:pt x="270361" y="33340"/>
                    </a:cubicBezTo>
                    <a:cubicBezTo>
                      <a:pt x="268606" y="29091"/>
                      <a:pt x="264542" y="19208"/>
                      <a:pt x="199426" y="643"/>
                    </a:cubicBezTo>
                    <a:cubicBezTo>
                      <a:pt x="195753" y="-442"/>
                      <a:pt x="191778" y="429"/>
                      <a:pt x="188897" y="2952"/>
                    </a:cubicBezTo>
                    <a:lnTo>
                      <a:pt x="138558" y="47010"/>
                    </a:lnTo>
                    <a:lnTo>
                      <a:pt x="88220" y="2767"/>
                    </a:lnTo>
                    <a:cubicBezTo>
                      <a:pt x="85339" y="244"/>
                      <a:pt x="81364" y="-627"/>
                      <a:pt x="77691" y="458"/>
                    </a:cubicBezTo>
                    <a:cubicBezTo>
                      <a:pt x="13036" y="18931"/>
                      <a:pt x="8510" y="28906"/>
                      <a:pt x="6756" y="33155"/>
                    </a:cubicBezTo>
                    <a:cubicBezTo>
                      <a:pt x="3683" y="42452"/>
                      <a:pt x="1820" y="52107"/>
                      <a:pt x="1214" y="61880"/>
                    </a:cubicBezTo>
                    <a:cubicBezTo>
                      <a:pt x="1214" y="65298"/>
                      <a:pt x="567" y="68438"/>
                      <a:pt x="105" y="71116"/>
                    </a:cubicBezTo>
                    <a:cubicBezTo>
                      <a:pt x="-726" y="77216"/>
                      <a:pt x="3451" y="82868"/>
                      <a:pt x="9526" y="8386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grpSp>
        <p:sp>
          <p:nvSpPr>
            <p:cNvPr id="368" name="Google Shape;368;p42"/>
            <p:cNvSpPr txBox="1"/>
            <p:nvPr/>
          </p:nvSpPr>
          <p:spPr>
            <a:xfrm>
              <a:off x="11207113" y="3994475"/>
              <a:ext cx="2283600" cy="4110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600">
                  <a:solidFill>
                    <a:srgbClr val="5B5B5B"/>
                  </a:solidFill>
                </a:rPr>
                <a:t>COST_CENTER  = Finance</a:t>
              </a:r>
              <a:endParaRPr sz="600">
                <a:solidFill>
                  <a:srgbClr val="5B5B5B"/>
                </a:solidFill>
              </a:endParaRPr>
            </a:p>
          </p:txBody>
        </p:sp>
        <p:sp>
          <p:nvSpPr>
            <p:cNvPr id="369" name="Google Shape;369;p42"/>
            <p:cNvSpPr txBox="1"/>
            <p:nvPr/>
          </p:nvSpPr>
          <p:spPr>
            <a:xfrm>
              <a:off x="11071463" y="5343025"/>
              <a:ext cx="2283600" cy="4110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600">
                  <a:solidFill>
                    <a:srgbClr val="5B5B5B"/>
                  </a:solidFill>
                </a:rPr>
                <a:t>COST_CENTER  = Marketing</a:t>
              </a:r>
              <a:endParaRPr sz="600">
                <a:solidFill>
                  <a:srgbClr val="5B5B5B"/>
                </a:solidFill>
              </a:endParaRPr>
            </a:p>
          </p:txBody>
        </p:sp>
        <p:cxnSp>
          <p:nvCxnSpPr>
            <p:cNvPr id="370" name="Google Shape;370;p42"/>
            <p:cNvCxnSpPr/>
            <p:nvPr/>
          </p:nvCxnSpPr>
          <p:spPr>
            <a:xfrm rot="10800000" flipH="1">
              <a:off x="12412675" y="4592900"/>
              <a:ext cx="1944600" cy="474900"/>
            </a:xfrm>
            <a:prstGeom prst="bentConnector3">
              <a:avLst>
                <a:gd name="adj1" fmla="val 50000"/>
              </a:avLst>
            </a:prstGeom>
            <a:noFill/>
            <a:ln w="19050" cap="flat" cmpd="sng">
              <a:solidFill>
                <a:schemeClr val="dk2"/>
              </a:solidFill>
              <a:prstDash val="solid"/>
              <a:round/>
              <a:headEnd type="none" w="med" len="med"/>
              <a:tailEnd type="triangle" w="med" len="med"/>
            </a:ln>
          </p:spPr>
        </p:cxnSp>
        <p:cxnSp>
          <p:nvCxnSpPr>
            <p:cNvPr id="371" name="Google Shape;371;p42"/>
            <p:cNvCxnSpPr/>
            <p:nvPr/>
          </p:nvCxnSpPr>
          <p:spPr>
            <a:xfrm>
              <a:off x="12531425" y="3627900"/>
              <a:ext cx="1840800" cy="668100"/>
            </a:xfrm>
            <a:prstGeom prst="bentConnector3">
              <a:avLst>
                <a:gd name="adj1" fmla="val 50000"/>
              </a:avLst>
            </a:prstGeom>
            <a:noFill/>
            <a:ln w="19050" cap="flat" cmpd="sng">
              <a:solidFill>
                <a:schemeClr val="dk2"/>
              </a:solidFill>
              <a:prstDash val="solid"/>
              <a:round/>
              <a:headEnd type="none" w="med" len="med"/>
              <a:tailEnd type="triangle" w="med" len="med"/>
            </a:ln>
          </p:spPr>
        </p:cxnSp>
      </p:grpSp>
      <p:grpSp>
        <p:nvGrpSpPr>
          <p:cNvPr id="372" name="Google Shape;372;p42"/>
          <p:cNvGrpSpPr/>
          <p:nvPr/>
        </p:nvGrpSpPr>
        <p:grpSpPr>
          <a:xfrm>
            <a:off x="4947519" y="3316161"/>
            <a:ext cx="3820950" cy="1237239"/>
            <a:chOff x="10333713" y="6498722"/>
            <a:chExt cx="7641900" cy="2474478"/>
          </a:xfrm>
        </p:grpSpPr>
        <p:sp>
          <p:nvSpPr>
            <p:cNvPr id="373" name="Google Shape;373;p42"/>
            <p:cNvSpPr txBox="1"/>
            <p:nvPr/>
          </p:nvSpPr>
          <p:spPr>
            <a:xfrm>
              <a:off x="10333713" y="8234300"/>
              <a:ext cx="7641900" cy="7389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endParaRPr sz="1800">
                <a:solidFill>
                  <a:srgbClr val="5B5B5B"/>
                </a:solidFill>
              </a:endParaRPr>
            </a:p>
          </p:txBody>
        </p:sp>
        <p:grpSp>
          <p:nvGrpSpPr>
            <p:cNvPr id="374" name="Google Shape;374;p42"/>
            <p:cNvGrpSpPr/>
            <p:nvPr/>
          </p:nvGrpSpPr>
          <p:grpSpPr>
            <a:xfrm>
              <a:off x="11270636" y="6498722"/>
              <a:ext cx="636519" cy="627983"/>
              <a:chOff x="135761" y="271429"/>
              <a:chExt cx="277133" cy="292126"/>
            </a:xfrm>
          </p:grpSpPr>
          <p:sp>
            <p:nvSpPr>
              <p:cNvPr id="375" name="Google Shape;375;p42"/>
              <p:cNvSpPr/>
              <p:nvPr/>
            </p:nvSpPr>
            <p:spPr>
              <a:xfrm>
                <a:off x="192577" y="271429"/>
                <a:ext cx="161082" cy="215371"/>
              </a:xfrm>
              <a:custGeom>
                <a:avLst/>
                <a:gdLst/>
                <a:ahLst/>
                <a:cxnLst/>
                <a:rect l="l" t="t" r="r" b="b"/>
                <a:pathLst>
                  <a:path w="161082" h="215371" extrusionOk="0">
                    <a:moveTo>
                      <a:pt x="33159" y="183784"/>
                    </a:moveTo>
                    <a:cubicBezTo>
                      <a:pt x="36424" y="186671"/>
                      <a:pt x="39508" y="189755"/>
                      <a:pt x="42395" y="193020"/>
                    </a:cubicBezTo>
                    <a:cubicBezTo>
                      <a:pt x="53386" y="203180"/>
                      <a:pt x="65578" y="215372"/>
                      <a:pt x="80541" y="215372"/>
                    </a:cubicBezTo>
                    <a:cubicBezTo>
                      <a:pt x="95504" y="215372"/>
                      <a:pt x="107789" y="203180"/>
                      <a:pt x="118503" y="192558"/>
                    </a:cubicBezTo>
                    <a:cubicBezTo>
                      <a:pt x="121390" y="189293"/>
                      <a:pt x="124474" y="186209"/>
                      <a:pt x="127739" y="183322"/>
                    </a:cubicBezTo>
                    <a:cubicBezTo>
                      <a:pt x="140705" y="173059"/>
                      <a:pt x="148913" y="157944"/>
                      <a:pt x="150461" y="141481"/>
                    </a:cubicBezTo>
                    <a:cubicBezTo>
                      <a:pt x="157303" y="134392"/>
                      <a:pt x="161113" y="124916"/>
                      <a:pt x="161082" y="115065"/>
                    </a:cubicBezTo>
                    <a:lnTo>
                      <a:pt x="161082" y="109338"/>
                    </a:lnTo>
                    <a:cubicBezTo>
                      <a:pt x="161111" y="100981"/>
                      <a:pt x="158348" y="92854"/>
                      <a:pt x="153232" y="86248"/>
                    </a:cubicBezTo>
                    <a:cubicBezTo>
                      <a:pt x="152585" y="55029"/>
                      <a:pt x="145011" y="31938"/>
                      <a:pt x="130510" y="17437"/>
                    </a:cubicBezTo>
                    <a:cubicBezTo>
                      <a:pt x="117246" y="5157"/>
                      <a:pt x="99496" y="-1093"/>
                      <a:pt x="81465" y="165"/>
                    </a:cubicBezTo>
                    <a:lnTo>
                      <a:pt x="79618" y="165"/>
                    </a:lnTo>
                    <a:cubicBezTo>
                      <a:pt x="61711" y="-1115"/>
                      <a:pt x="44079" y="5108"/>
                      <a:pt x="30942" y="17344"/>
                    </a:cubicBezTo>
                    <a:cubicBezTo>
                      <a:pt x="16164" y="31845"/>
                      <a:pt x="8498" y="54936"/>
                      <a:pt x="7851" y="86063"/>
                    </a:cubicBezTo>
                    <a:cubicBezTo>
                      <a:pt x="2734" y="92670"/>
                      <a:pt x="-29" y="100797"/>
                      <a:pt x="0" y="109154"/>
                    </a:cubicBezTo>
                    <a:lnTo>
                      <a:pt x="0" y="114880"/>
                    </a:lnTo>
                    <a:cubicBezTo>
                      <a:pt x="-24" y="124803"/>
                      <a:pt x="3819" y="134345"/>
                      <a:pt x="10714" y="141481"/>
                    </a:cubicBezTo>
                    <a:cubicBezTo>
                      <a:pt x="12016" y="158081"/>
                      <a:pt x="20143" y="173399"/>
                      <a:pt x="33159" y="183784"/>
                    </a:cubicBezTo>
                    <a:close/>
                    <a:moveTo>
                      <a:pt x="22445" y="109246"/>
                    </a:moveTo>
                    <a:cubicBezTo>
                      <a:pt x="22479" y="105163"/>
                      <a:pt x="24102" y="101254"/>
                      <a:pt x="26970" y="98347"/>
                    </a:cubicBezTo>
                    <a:cubicBezTo>
                      <a:pt x="29086" y="96244"/>
                      <a:pt x="30283" y="93387"/>
                      <a:pt x="30296" y="90404"/>
                    </a:cubicBezTo>
                    <a:cubicBezTo>
                      <a:pt x="30296" y="63249"/>
                      <a:pt x="35745" y="44222"/>
                      <a:pt x="46459" y="33323"/>
                    </a:cubicBezTo>
                    <a:cubicBezTo>
                      <a:pt x="55224" y="25513"/>
                      <a:pt x="66810" y="21640"/>
                      <a:pt x="78509" y="22609"/>
                    </a:cubicBezTo>
                    <a:lnTo>
                      <a:pt x="81557" y="22609"/>
                    </a:lnTo>
                    <a:cubicBezTo>
                      <a:pt x="93590" y="21419"/>
                      <a:pt x="105575" y="25302"/>
                      <a:pt x="114623" y="33323"/>
                    </a:cubicBezTo>
                    <a:cubicBezTo>
                      <a:pt x="125338" y="44037"/>
                      <a:pt x="130787" y="63249"/>
                      <a:pt x="130787" y="90404"/>
                    </a:cubicBezTo>
                    <a:cubicBezTo>
                      <a:pt x="130800" y="93387"/>
                      <a:pt x="131996" y="96244"/>
                      <a:pt x="134112" y="98347"/>
                    </a:cubicBezTo>
                    <a:cubicBezTo>
                      <a:pt x="136998" y="101242"/>
                      <a:pt x="138623" y="105159"/>
                      <a:pt x="138638" y="109246"/>
                    </a:cubicBezTo>
                    <a:lnTo>
                      <a:pt x="138638" y="114973"/>
                    </a:lnTo>
                    <a:cubicBezTo>
                      <a:pt x="138644" y="119064"/>
                      <a:pt x="137014" y="122988"/>
                      <a:pt x="134112" y="125872"/>
                    </a:cubicBezTo>
                    <a:lnTo>
                      <a:pt x="131434" y="128550"/>
                    </a:lnTo>
                    <a:cubicBezTo>
                      <a:pt x="129318" y="130653"/>
                      <a:pt x="128122" y="133510"/>
                      <a:pt x="128109" y="136493"/>
                    </a:cubicBezTo>
                    <a:cubicBezTo>
                      <a:pt x="128159" y="147966"/>
                      <a:pt x="122994" y="158841"/>
                      <a:pt x="114069" y="166050"/>
                    </a:cubicBezTo>
                    <a:cubicBezTo>
                      <a:pt x="110052" y="169303"/>
                      <a:pt x="106257" y="172821"/>
                      <a:pt x="102709" y="176579"/>
                    </a:cubicBezTo>
                    <a:cubicBezTo>
                      <a:pt x="96151" y="183045"/>
                      <a:pt x="86268" y="192835"/>
                      <a:pt x="80541" y="192835"/>
                    </a:cubicBezTo>
                    <a:cubicBezTo>
                      <a:pt x="74815" y="192835"/>
                      <a:pt x="64932" y="183045"/>
                      <a:pt x="58651" y="176579"/>
                    </a:cubicBezTo>
                    <a:cubicBezTo>
                      <a:pt x="55103" y="172821"/>
                      <a:pt x="51307" y="169303"/>
                      <a:pt x="47290" y="166050"/>
                    </a:cubicBezTo>
                    <a:cubicBezTo>
                      <a:pt x="38365" y="158841"/>
                      <a:pt x="33200" y="147966"/>
                      <a:pt x="33251" y="136493"/>
                    </a:cubicBezTo>
                    <a:cubicBezTo>
                      <a:pt x="33238" y="133510"/>
                      <a:pt x="32042" y="130653"/>
                      <a:pt x="29926" y="128550"/>
                    </a:cubicBezTo>
                    <a:lnTo>
                      <a:pt x="27248" y="125872"/>
                    </a:lnTo>
                    <a:cubicBezTo>
                      <a:pt x="24362" y="122977"/>
                      <a:pt x="22736" y="119060"/>
                      <a:pt x="22722" y="11497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376" name="Google Shape;376;p42"/>
              <p:cNvSpPr/>
              <p:nvPr/>
            </p:nvSpPr>
            <p:spPr>
              <a:xfrm>
                <a:off x="226438" y="311517"/>
                <a:ext cx="93878" cy="48561"/>
              </a:xfrm>
              <a:custGeom>
                <a:avLst/>
                <a:gdLst/>
                <a:ahLst/>
                <a:cxnLst/>
                <a:rect l="l" t="t" r="r" b="b"/>
                <a:pathLst>
                  <a:path w="93878" h="48561" extrusionOk="0">
                    <a:moveTo>
                      <a:pt x="6318" y="48561"/>
                    </a:moveTo>
                    <a:cubicBezTo>
                      <a:pt x="7309" y="48567"/>
                      <a:pt x="8289" y="48347"/>
                      <a:pt x="9181" y="47914"/>
                    </a:cubicBezTo>
                    <a:cubicBezTo>
                      <a:pt x="19878" y="43527"/>
                      <a:pt x="27794" y="34236"/>
                      <a:pt x="30424" y="22976"/>
                    </a:cubicBezTo>
                    <a:cubicBezTo>
                      <a:pt x="46134" y="36504"/>
                      <a:pt x="65960" y="44317"/>
                      <a:pt x="86674" y="45143"/>
                    </a:cubicBezTo>
                    <a:cubicBezTo>
                      <a:pt x="90653" y="45143"/>
                      <a:pt x="93878" y="41918"/>
                      <a:pt x="93878" y="37939"/>
                    </a:cubicBezTo>
                    <a:cubicBezTo>
                      <a:pt x="93878" y="33960"/>
                      <a:pt x="90653" y="30735"/>
                      <a:pt x="86674" y="30735"/>
                    </a:cubicBezTo>
                    <a:cubicBezTo>
                      <a:pt x="54624" y="30735"/>
                      <a:pt x="29686" y="3026"/>
                      <a:pt x="29501" y="2471"/>
                    </a:cubicBezTo>
                    <a:cubicBezTo>
                      <a:pt x="26836" y="-551"/>
                      <a:pt x="22225" y="-842"/>
                      <a:pt x="19202" y="1823"/>
                    </a:cubicBezTo>
                    <a:cubicBezTo>
                      <a:pt x="17167" y="3618"/>
                      <a:pt x="16296" y="6393"/>
                      <a:pt x="16939" y="9029"/>
                    </a:cubicBezTo>
                    <a:cubicBezTo>
                      <a:pt x="19117" y="19849"/>
                      <a:pt x="13520" y="30735"/>
                      <a:pt x="3454" y="35261"/>
                    </a:cubicBezTo>
                    <a:cubicBezTo>
                      <a:pt x="57" y="37332"/>
                      <a:pt x="-1017" y="41765"/>
                      <a:pt x="1055" y="45162"/>
                    </a:cubicBezTo>
                    <a:cubicBezTo>
                      <a:pt x="2198" y="47039"/>
                      <a:pt x="4137" y="48290"/>
                      <a:pt x="6318" y="48561"/>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377" name="Google Shape;377;p42"/>
              <p:cNvSpPr/>
              <p:nvPr/>
            </p:nvSpPr>
            <p:spPr>
              <a:xfrm>
                <a:off x="135761" y="479508"/>
                <a:ext cx="277133" cy="84047"/>
              </a:xfrm>
              <a:custGeom>
                <a:avLst/>
                <a:gdLst/>
                <a:ahLst/>
                <a:cxnLst/>
                <a:rect l="l" t="t" r="r" b="b"/>
                <a:pathLst>
                  <a:path w="277133" h="84047" extrusionOk="0">
                    <a:moveTo>
                      <a:pt x="9526" y="83863"/>
                    </a:moveTo>
                    <a:lnTo>
                      <a:pt x="11281" y="83863"/>
                    </a:lnTo>
                    <a:cubicBezTo>
                      <a:pt x="16735" y="83901"/>
                      <a:pt x="21419" y="79997"/>
                      <a:pt x="22365" y="74626"/>
                    </a:cubicBezTo>
                    <a:cubicBezTo>
                      <a:pt x="22827" y="71671"/>
                      <a:pt x="23196" y="68161"/>
                      <a:pt x="23566" y="64374"/>
                    </a:cubicBezTo>
                    <a:cubicBezTo>
                      <a:pt x="24151" y="57245"/>
                      <a:pt x="25294" y="50173"/>
                      <a:pt x="26983" y="43223"/>
                    </a:cubicBezTo>
                    <a:cubicBezTo>
                      <a:pt x="43447" y="34972"/>
                      <a:pt x="60718" y="28441"/>
                      <a:pt x="78522" y="23734"/>
                    </a:cubicBezTo>
                    <a:lnTo>
                      <a:pt x="131077" y="69916"/>
                    </a:lnTo>
                    <a:cubicBezTo>
                      <a:pt x="133074" y="71654"/>
                      <a:pt x="135634" y="72606"/>
                      <a:pt x="138281" y="72594"/>
                    </a:cubicBezTo>
                    <a:lnTo>
                      <a:pt x="139574" y="72594"/>
                    </a:lnTo>
                    <a:cubicBezTo>
                      <a:pt x="142286" y="72661"/>
                      <a:pt x="144924" y="71704"/>
                      <a:pt x="146964" y="69916"/>
                    </a:cubicBezTo>
                    <a:lnTo>
                      <a:pt x="199518" y="23734"/>
                    </a:lnTo>
                    <a:cubicBezTo>
                      <a:pt x="217165" y="28426"/>
                      <a:pt x="234282" y="34926"/>
                      <a:pt x="250596" y="43130"/>
                    </a:cubicBezTo>
                    <a:cubicBezTo>
                      <a:pt x="252314" y="50512"/>
                      <a:pt x="253457" y="58016"/>
                      <a:pt x="254013" y="65575"/>
                    </a:cubicBezTo>
                    <a:cubicBezTo>
                      <a:pt x="254013" y="68900"/>
                      <a:pt x="254660" y="71948"/>
                      <a:pt x="255029" y="74811"/>
                    </a:cubicBezTo>
                    <a:cubicBezTo>
                      <a:pt x="255976" y="80182"/>
                      <a:pt x="260660" y="84085"/>
                      <a:pt x="266113" y="84047"/>
                    </a:cubicBezTo>
                    <a:lnTo>
                      <a:pt x="267775" y="84047"/>
                    </a:lnTo>
                    <a:cubicBezTo>
                      <a:pt x="273803" y="83009"/>
                      <a:pt x="277903" y="77353"/>
                      <a:pt x="277012" y="71301"/>
                    </a:cubicBezTo>
                    <a:cubicBezTo>
                      <a:pt x="277012" y="69084"/>
                      <a:pt x="276365" y="66406"/>
                      <a:pt x="276088" y="63358"/>
                    </a:cubicBezTo>
                    <a:cubicBezTo>
                      <a:pt x="275483" y="53146"/>
                      <a:pt x="273558" y="43056"/>
                      <a:pt x="270361" y="33340"/>
                    </a:cubicBezTo>
                    <a:cubicBezTo>
                      <a:pt x="268606" y="29091"/>
                      <a:pt x="264542" y="19208"/>
                      <a:pt x="199426" y="643"/>
                    </a:cubicBezTo>
                    <a:cubicBezTo>
                      <a:pt x="195753" y="-442"/>
                      <a:pt x="191778" y="429"/>
                      <a:pt x="188897" y="2952"/>
                    </a:cubicBezTo>
                    <a:lnTo>
                      <a:pt x="138558" y="47010"/>
                    </a:lnTo>
                    <a:lnTo>
                      <a:pt x="88220" y="2767"/>
                    </a:lnTo>
                    <a:cubicBezTo>
                      <a:pt x="85339" y="244"/>
                      <a:pt x="81364" y="-627"/>
                      <a:pt x="77691" y="458"/>
                    </a:cubicBezTo>
                    <a:cubicBezTo>
                      <a:pt x="13036" y="18931"/>
                      <a:pt x="8510" y="28906"/>
                      <a:pt x="6756" y="33155"/>
                    </a:cubicBezTo>
                    <a:cubicBezTo>
                      <a:pt x="3683" y="42452"/>
                      <a:pt x="1820" y="52107"/>
                      <a:pt x="1214" y="61880"/>
                    </a:cubicBezTo>
                    <a:cubicBezTo>
                      <a:pt x="1214" y="65298"/>
                      <a:pt x="567" y="68438"/>
                      <a:pt x="105" y="71116"/>
                    </a:cubicBezTo>
                    <a:cubicBezTo>
                      <a:pt x="-726" y="77216"/>
                      <a:pt x="3451" y="82868"/>
                      <a:pt x="9526" y="8386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grpSp>
        <p:sp>
          <p:nvSpPr>
            <p:cNvPr id="378" name="Google Shape;378;p42"/>
            <p:cNvSpPr/>
            <p:nvPr/>
          </p:nvSpPr>
          <p:spPr>
            <a:xfrm>
              <a:off x="15527126" y="7146125"/>
              <a:ext cx="877311" cy="943047"/>
            </a:xfrm>
            <a:custGeom>
              <a:avLst/>
              <a:gdLst/>
              <a:ahLst/>
              <a:cxnLst/>
              <a:rect l="l" t="t" r="r" b="b"/>
              <a:pathLst>
                <a:path w="350574" h="397491" extrusionOk="0">
                  <a:moveTo>
                    <a:pt x="350574" y="81408"/>
                  </a:moveTo>
                  <a:cubicBezTo>
                    <a:pt x="350574" y="56834"/>
                    <a:pt x="331111" y="36929"/>
                    <a:pt x="296030" y="21938"/>
                  </a:cubicBezTo>
                  <a:cubicBezTo>
                    <a:pt x="257611" y="6639"/>
                    <a:pt x="216627" y="-792"/>
                    <a:pt x="175407" y="67"/>
                  </a:cubicBezTo>
                  <a:cubicBezTo>
                    <a:pt x="134351" y="-696"/>
                    <a:pt x="93543" y="6733"/>
                    <a:pt x="55265" y="21938"/>
                  </a:cubicBezTo>
                  <a:cubicBezTo>
                    <a:pt x="19703" y="36929"/>
                    <a:pt x="0" y="58063"/>
                    <a:pt x="0" y="81408"/>
                  </a:cubicBezTo>
                  <a:lnTo>
                    <a:pt x="0" y="81408"/>
                  </a:lnTo>
                  <a:lnTo>
                    <a:pt x="0" y="313637"/>
                  </a:lnTo>
                  <a:lnTo>
                    <a:pt x="0" y="313637"/>
                  </a:lnTo>
                  <a:cubicBezTo>
                    <a:pt x="0" y="338212"/>
                    <a:pt x="19463" y="359838"/>
                    <a:pt x="54544" y="375319"/>
                  </a:cubicBezTo>
                  <a:cubicBezTo>
                    <a:pt x="92792" y="390659"/>
                    <a:pt x="133610" y="398171"/>
                    <a:pt x="174686" y="397436"/>
                  </a:cubicBezTo>
                  <a:cubicBezTo>
                    <a:pt x="215766" y="398218"/>
                    <a:pt x="256592" y="390701"/>
                    <a:pt x="294828" y="375319"/>
                  </a:cubicBezTo>
                  <a:cubicBezTo>
                    <a:pt x="330150" y="359838"/>
                    <a:pt x="349373" y="337966"/>
                    <a:pt x="349373" y="313637"/>
                  </a:cubicBezTo>
                  <a:lnTo>
                    <a:pt x="349373" y="81654"/>
                  </a:lnTo>
                  <a:close/>
                  <a:moveTo>
                    <a:pt x="330150" y="243109"/>
                  </a:moveTo>
                  <a:cubicBezTo>
                    <a:pt x="330150" y="255642"/>
                    <a:pt x="314532" y="269649"/>
                    <a:pt x="288341" y="279970"/>
                  </a:cubicBezTo>
                  <a:cubicBezTo>
                    <a:pt x="252096" y="293071"/>
                    <a:pt x="213842" y="299399"/>
                    <a:pt x="175407" y="298647"/>
                  </a:cubicBezTo>
                  <a:cubicBezTo>
                    <a:pt x="136893" y="299416"/>
                    <a:pt x="98557" y="293091"/>
                    <a:pt x="62234" y="279970"/>
                  </a:cubicBezTo>
                  <a:cubicBezTo>
                    <a:pt x="36043" y="270386"/>
                    <a:pt x="20424" y="255642"/>
                    <a:pt x="20424" y="243109"/>
                  </a:cubicBezTo>
                  <a:lnTo>
                    <a:pt x="20424" y="201823"/>
                  </a:lnTo>
                  <a:cubicBezTo>
                    <a:pt x="30916" y="210071"/>
                    <a:pt x="42586" y="216619"/>
                    <a:pt x="55025" y="221237"/>
                  </a:cubicBezTo>
                  <a:cubicBezTo>
                    <a:pt x="93635" y="234947"/>
                    <a:pt x="134302" y="241601"/>
                    <a:pt x="175167" y="240897"/>
                  </a:cubicBezTo>
                  <a:cubicBezTo>
                    <a:pt x="216029" y="241560"/>
                    <a:pt x="256691" y="234907"/>
                    <a:pt x="295309" y="221237"/>
                  </a:cubicBezTo>
                  <a:cubicBezTo>
                    <a:pt x="307621" y="216717"/>
                    <a:pt x="319203" y="210339"/>
                    <a:pt x="329670" y="202315"/>
                  </a:cubicBezTo>
                  <a:close/>
                  <a:moveTo>
                    <a:pt x="330150" y="164962"/>
                  </a:moveTo>
                  <a:cubicBezTo>
                    <a:pt x="330150" y="177495"/>
                    <a:pt x="314532" y="191011"/>
                    <a:pt x="288341" y="201332"/>
                  </a:cubicBezTo>
                  <a:cubicBezTo>
                    <a:pt x="251998" y="213966"/>
                    <a:pt x="213784" y="220036"/>
                    <a:pt x="175407" y="219271"/>
                  </a:cubicBezTo>
                  <a:cubicBezTo>
                    <a:pt x="84099" y="219271"/>
                    <a:pt x="20424" y="190765"/>
                    <a:pt x="20424" y="164962"/>
                  </a:cubicBezTo>
                  <a:lnTo>
                    <a:pt x="20424" y="121465"/>
                  </a:lnTo>
                  <a:cubicBezTo>
                    <a:pt x="30705" y="130080"/>
                    <a:pt x="42211" y="137041"/>
                    <a:pt x="54544" y="142107"/>
                  </a:cubicBezTo>
                  <a:cubicBezTo>
                    <a:pt x="92853" y="157199"/>
                    <a:pt x="133639" y="164624"/>
                    <a:pt x="174686" y="163979"/>
                  </a:cubicBezTo>
                  <a:cubicBezTo>
                    <a:pt x="215736" y="164655"/>
                    <a:pt x="256527" y="157229"/>
                    <a:pt x="294828" y="142107"/>
                  </a:cubicBezTo>
                  <a:cubicBezTo>
                    <a:pt x="307191" y="137101"/>
                    <a:pt x="318705" y="130135"/>
                    <a:pt x="328949" y="121465"/>
                  </a:cubicBezTo>
                  <a:close/>
                  <a:moveTo>
                    <a:pt x="62474" y="41106"/>
                  </a:moveTo>
                  <a:cubicBezTo>
                    <a:pt x="98493" y="26994"/>
                    <a:pt x="136844" y="20151"/>
                    <a:pt x="175407" y="20955"/>
                  </a:cubicBezTo>
                  <a:cubicBezTo>
                    <a:pt x="266715" y="20955"/>
                    <a:pt x="330150" y="53148"/>
                    <a:pt x="330150" y="81900"/>
                  </a:cubicBezTo>
                  <a:cubicBezTo>
                    <a:pt x="330150" y="96399"/>
                    <a:pt x="314772" y="111144"/>
                    <a:pt x="288101" y="122939"/>
                  </a:cubicBezTo>
                  <a:cubicBezTo>
                    <a:pt x="252116" y="136842"/>
                    <a:pt x="213867" y="143598"/>
                    <a:pt x="175407" y="142845"/>
                  </a:cubicBezTo>
                  <a:cubicBezTo>
                    <a:pt x="84099" y="142845"/>
                    <a:pt x="20424" y="110898"/>
                    <a:pt x="20424" y="81900"/>
                  </a:cubicBezTo>
                  <a:cubicBezTo>
                    <a:pt x="20424" y="67647"/>
                    <a:pt x="35802" y="52656"/>
                    <a:pt x="62474" y="41106"/>
                  </a:cubicBezTo>
                  <a:close/>
                  <a:moveTo>
                    <a:pt x="175407" y="376794"/>
                  </a:moveTo>
                  <a:cubicBezTo>
                    <a:pt x="82658" y="376794"/>
                    <a:pt x="20424" y="344110"/>
                    <a:pt x="20424" y="313883"/>
                  </a:cubicBezTo>
                  <a:lnTo>
                    <a:pt x="20424" y="279970"/>
                  </a:lnTo>
                  <a:cubicBezTo>
                    <a:pt x="30804" y="288257"/>
                    <a:pt x="42401" y="294808"/>
                    <a:pt x="54785" y="299384"/>
                  </a:cubicBezTo>
                  <a:cubicBezTo>
                    <a:pt x="93326" y="313419"/>
                    <a:pt x="134022" y="320243"/>
                    <a:pt x="174927" y="319535"/>
                  </a:cubicBezTo>
                  <a:cubicBezTo>
                    <a:pt x="215836" y="320297"/>
                    <a:pt x="256542" y="313470"/>
                    <a:pt x="295069" y="299384"/>
                  </a:cubicBezTo>
                  <a:cubicBezTo>
                    <a:pt x="307501" y="294917"/>
                    <a:pt x="319114" y="288355"/>
                    <a:pt x="329429" y="279970"/>
                  </a:cubicBezTo>
                  <a:lnTo>
                    <a:pt x="329429" y="313883"/>
                  </a:lnTo>
                  <a:cubicBezTo>
                    <a:pt x="330150" y="344110"/>
                    <a:pt x="267917" y="376794"/>
                    <a:pt x="175407" y="376794"/>
                  </a:cubicBezTo>
                  <a:close/>
                </a:path>
              </a:pathLst>
            </a:custGeom>
            <a:solidFill>
              <a:srgbClr val="29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379" name="Google Shape;379;p42"/>
            <p:cNvSpPr txBox="1"/>
            <p:nvPr/>
          </p:nvSpPr>
          <p:spPr>
            <a:xfrm>
              <a:off x="15166200" y="8089325"/>
              <a:ext cx="2283600" cy="4110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600">
                  <a:solidFill>
                    <a:srgbClr val="5B5B5B"/>
                  </a:solidFill>
                </a:rPr>
                <a:t>COST_CENTER  = Central IT</a:t>
              </a:r>
              <a:endParaRPr sz="600">
                <a:solidFill>
                  <a:srgbClr val="5B5B5B"/>
                </a:solidFill>
              </a:endParaRPr>
            </a:p>
          </p:txBody>
        </p:sp>
        <p:grpSp>
          <p:nvGrpSpPr>
            <p:cNvPr id="380" name="Google Shape;380;p42"/>
            <p:cNvGrpSpPr/>
            <p:nvPr/>
          </p:nvGrpSpPr>
          <p:grpSpPr>
            <a:xfrm>
              <a:off x="11270636" y="7802909"/>
              <a:ext cx="636519" cy="627983"/>
              <a:chOff x="135761" y="271429"/>
              <a:chExt cx="277133" cy="292126"/>
            </a:xfrm>
          </p:grpSpPr>
          <p:sp>
            <p:nvSpPr>
              <p:cNvPr id="381" name="Google Shape;381;p42"/>
              <p:cNvSpPr/>
              <p:nvPr/>
            </p:nvSpPr>
            <p:spPr>
              <a:xfrm>
                <a:off x="192577" y="271429"/>
                <a:ext cx="161082" cy="215371"/>
              </a:xfrm>
              <a:custGeom>
                <a:avLst/>
                <a:gdLst/>
                <a:ahLst/>
                <a:cxnLst/>
                <a:rect l="l" t="t" r="r" b="b"/>
                <a:pathLst>
                  <a:path w="161082" h="215371" extrusionOk="0">
                    <a:moveTo>
                      <a:pt x="33159" y="183784"/>
                    </a:moveTo>
                    <a:cubicBezTo>
                      <a:pt x="36424" y="186671"/>
                      <a:pt x="39508" y="189755"/>
                      <a:pt x="42395" y="193020"/>
                    </a:cubicBezTo>
                    <a:cubicBezTo>
                      <a:pt x="53386" y="203180"/>
                      <a:pt x="65578" y="215372"/>
                      <a:pt x="80541" y="215372"/>
                    </a:cubicBezTo>
                    <a:cubicBezTo>
                      <a:pt x="95504" y="215372"/>
                      <a:pt x="107789" y="203180"/>
                      <a:pt x="118503" y="192558"/>
                    </a:cubicBezTo>
                    <a:cubicBezTo>
                      <a:pt x="121390" y="189293"/>
                      <a:pt x="124474" y="186209"/>
                      <a:pt x="127739" y="183322"/>
                    </a:cubicBezTo>
                    <a:cubicBezTo>
                      <a:pt x="140705" y="173059"/>
                      <a:pt x="148913" y="157944"/>
                      <a:pt x="150461" y="141481"/>
                    </a:cubicBezTo>
                    <a:cubicBezTo>
                      <a:pt x="157303" y="134392"/>
                      <a:pt x="161113" y="124916"/>
                      <a:pt x="161082" y="115065"/>
                    </a:cubicBezTo>
                    <a:lnTo>
                      <a:pt x="161082" y="109338"/>
                    </a:lnTo>
                    <a:cubicBezTo>
                      <a:pt x="161111" y="100981"/>
                      <a:pt x="158348" y="92854"/>
                      <a:pt x="153232" y="86248"/>
                    </a:cubicBezTo>
                    <a:cubicBezTo>
                      <a:pt x="152585" y="55029"/>
                      <a:pt x="145011" y="31938"/>
                      <a:pt x="130510" y="17437"/>
                    </a:cubicBezTo>
                    <a:cubicBezTo>
                      <a:pt x="117246" y="5157"/>
                      <a:pt x="99496" y="-1093"/>
                      <a:pt x="81465" y="165"/>
                    </a:cubicBezTo>
                    <a:lnTo>
                      <a:pt x="79618" y="165"/>
                    </a:lnTo>
                    <a:cubicBezTo>
                      <a:pt x="61711" y="-1115"/>
                      <a:pt x="44079" y="5108"/>
                      <a:pt x="30942" y="17344"/>
                    </a:cubicBezTo>
                    <a:cubicBezTo>
                      <a:pt x="16164" y="31845"/>
                      <a:pt x="8498" y="54936"/>
                      <a:pt x="7851" y="86063"/>
                    </a:cubicBezTo>
                    <a:cubicBezTo>
                      <a:pt x="2734" y="92670"/>
                      <a:pt x="-29" y="100797"/>
                      <a:pt x="0" y="109154"/>
                    </a:cubicBezTo>
                    <a:lnTo>
                      <a:pt x="0" y="114880"/>
                    </a:lnTo>
                    <a:cubicBezTo>
                      <a:pt x="-24" y="124803"/>
                      <a:pt x="3819" y="134345"/>
                      <a:pt x="10714" y="141481"/>
                    </a:cubicBezTo>
                    <a:cubicBezTo>
                      <a:pt x="12016" y="158081"/>
                      <a:pt x="20143" y="173399"/>
                      <a:pt x="33159" y="183784"/>
                    </a:cubicBezTo>
                    <a:close/>
                    <a:moveTo>
                      <a:pt x="22445" y="109246"/>
                    </a:moveTo>
                    <a:cubicBezTo>
                      <a:pt x="22479" y="105163"/>
                      <a:pt x="24102" y="101254"/>
                      <a:pt x="26970" y="98347"/>
                    </a:cubicBezTo>
                    <a:cubicBezTo>
                      <a:pt x="29086" y="96244"/>
                      <a:pt x="30283" y="93387"/>
                      <a:pt x="30296" y="90404"/>
                    </a:cubicBezTo>
                    <a:cubicBezTo>
                      <a:pt x="30296" y="63249"/>
                      <a:pt x="35745" y="44222"/>
                      <a:pt x="46459" y="33323"/>
                    </a:cubicBezTo>
                    <a:cubicBezTo>
                      <a:pt x="55224" y="25513"/>
                      <a:pt x="66810" y="21640"/>
                      <a:pt x="78509" y="22609"/>
                    </a:cubicBezTo>
                    <a:lnTo>
                      <a:pt x="81557" y="22609"/>
                    </a:lnTo>
                    <a:cubicBezTo>
                      <a:pt x="93590" y="21419"/>
                      <a:pt x="105575" y="25302"/>
                      <a:pt x="114623" y="33323"/>
                    </a:cubicBezTo>
                    <a:cubicBezTo>
                      <a:pt x="125338" y="44037"/>
                      <a:pt x="130787" y="63249"/>
                      <a:pt x="130787" y="90404"/>
                    </a:cubicBezTo>
                    <a:cubicBezTo>
                      <a:pt x="130800" y="93387"/>
                      <a:pt x="131996" y="96244"/>
                      <a:pt x="134112" y="98347"/>
                    </a:cubicBezTo>
                    <a:cubicBezTo>
                      <a:pt x="136998" y="101242"/>
                      <a:pt x="138623" y="105159"/>
                      <a:pt x="138638" y="109246"/>
                    </a:cubicBezTo>
                    <a:lnTo>
                      <a:pt x="138638" y="114973"/>
                    </a:lnTo>
                    <a:cubicBezTo>
                      <a:pt x="138644" y="119064"/>
                      <a:pt x="137014" y="122988"/>
                      <a:pt x="134112" y="125872"/>
                    </a:cubicBezTo>
                    <a:lnTo>
                      <a:pt x="131434" y="128550"/>
                    </a:lnTo>
                    <a:cubicBezTo>
                      <a:pt x="129318" y="130653"/>
                      <a:pt x="128122" y="133510"/>
                      <a:pt x="128109" y="136493"/>
                    </a:cubicBezTo>
                    <a:cubicBezTo>
                      <a:pt x="128159" y="147966"/>
                      <a:pt x="122994" y="158841"/>
                      <a:pt x="114069" y="166050"/>
                    </a:cubicBezTo>
                    <a:cubicBezTo>
                      <a:pt x="110052" y="169303"/>
                      <a:pt x="106257" y="172821"/>
                      <a:pt x="102709" y="176579"/>
                    </a:cubicBezTo>
                    <a:cubicBezTo>
                      <a:pt x="96151" y="183045"/>
                      <a:pt x="86268" y="192835"/>
                      <a:pt x="80541" y="192835"/>
                    </a:cubicBezTo>
                    <a:cubicBezTo>
                      <a:pt x="74815" y="192835"/>
                      <a:pt x="64932" y="183045"/>
                      <a:pt x="58651" y="176579"/>
                    </a:cubicBezTo>
                    <a:cubicBezTo>
                      <a:pt x="55103" y="172821"/>
                      <a:pt x="51307" y="169303"/>
                      <a:pt x="47290" y="166050"/>
                    </a:cubicBezTo>
                    <a:cubicBezTo>
                      <a:pt x="38365" y="158841"/>
                      <a:pt x="33200" y="147966"/>
                      <a:pt x="33251" y="136493"/>
                    </a:cubicBezTo>
                    <a:cubicBezTo>
                      <a:pt x="33238" y="133510"/>
                      <a:pt x="32042" y="130653"/>
                      <a:pt x="29926" y="128550"/>
                    </a:cubicBezTo>
                    <a:lnTo>
                      <a:pt x="27248" y="125872"/>
                    </a:lnTo>
                    <a:cubicBezTo>
                      <a:pt x="24362" y="122977"/>
                      <a:pt x="22736" y="119060"/>
                      <a:pt x="22722" y="11497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382" name="Google Shape;382;p42"/>
              <p:cNvSpPr/>
              <p:nvPr/>
            </p:nvSpPr>
            <p:spPr>
              <a:xfrm>
                <a:off x="226438" y="311517"/>
                <a:ext cx="93878" cy="48561"/>
              </a:xfrm>
              <a:custGeom>
                <a:avLst/>
                <a:gdLst/>
                <a:ahLst/>
                <a:cxnLst/>
                <a:rect l="l" t="t" r="r" b="b"/>
                <a:pathLst>
                  <a:path w="93878" h="48561" extrusionOk="0">
                    <a:moveTo>
                      <a:pt x="6318" y="48561"/>
                    </a:moveTo>
                    <a:cubicBezTo>
                      <a:pt x="7309" y="48567"/>
                      <a:pt x="8289" y="48347"/>
                      <a:pt x="9181" y="47914"/>
                    </a:cubicBezTo>
                    <a:cubicBezTo>
                      <a:pt x="19878" y="43527"/>
                      <a:pt x="27794" y="34236"/>
                      <a:pt x="30424" y="22976"/>
                    </a:cubicBezTo>
                    <a:cubicBezTo>
                      <a:pt x="46134" y="36504"/>
                      <a:pt x="65960" y="44317"/>
                      <a:pt x="86674" y="45143"/>
                    </a:cubicBezTo>
                    <a:cubicBezTo>
                      <a:pt x="90653" y="45143"/>
                      <a:pt x="93878" y="41918"/>
                      <a:pt x="93878" y="37939"/>
                    </a:cubicBezTo>
                    <a:cubicBezTo>
                      <a:pt x="93878" y="33960"/>
                      <a:pt x="90653" y="30735"/>
                      <a:pt x="86674" y="30735"/>
                    </a:cubicBezTo>
                    <a:cubicBezTo>
                      <a:pt x="54624" y="30735"/>
                      <a:pt x="29686" y="3026"/>
                      <a:pt x="29501" y="2471"/>
                    </a:cubicBezTo>
                    <a:cubicBezTo>
                      <a:pt x="26836" y="-551"/>
                      <a:pt x="22225" y="-842"/>
                      <a:pt x="19202" y="1823"/>
                    </a:cubicBezTo>
                    <a:cubicBezTo>
                      <a:pt x="17167" y="3618"/>
                      <a:pt x="16296" y="6393"/>
                      <a:pt x="16939" y="9029"/>
                    </a:cubicBezTo>
                    <a:cubicBezTo>
                      <a:pt x="19117" y="19849"/>
                      <a:pt x="13520" y="30735"/>
                      <a:pt x="3454" y="35261"/>
                    </a:cubicBezTo>
                    <a:cubicBezTo>
                      <a:pt x="57" y="37332"/>
                      <a:pt x="-1017" y="41765"/>
                      <a:pt x="1055" y="45162"/>
                    </a:cubicBezTo>
                    <a:cubicBezTo>
                      <a:pt x="2198" y="47039"/>
                      <a:pt x="4137" y="48290"/>
                      <a:pt x="6318" y="48561"/>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383" name="Google Shape;383;p42"/>
              <p:cNvSpPr/>
              <p:nvPr/>
            </p:nvSpPr>
            <p:spPr>
              <a:xfrm>
                <a:off x="135761" y="479508"/>
                <a:ext cx="277133" cy="84047"/>
              </a:xfrm>
              <a:custGeom>
                <a:avLst/>
                <a:gdLst/>
                <a:ahLst/>
                <a:cxnLst/>
                <a:rect l="l" t="t" r="r" b="b"/>
                <a:pathLst>
                  <a:path w="277133" h="84047" extrusionOk="0">
                    <a:moveTo>
                      <a:pt x="9526" y="83863"/>
                    </a:moveTo>
                    <a:lnTo>
                      <a:pt x="11281" y="83863"/>
                    </a:lnTo>
                    <a:cubicBezTo>
                      <a:pt x="16735" y="83901"/>
                      <a:pt x="21419" y="79997"/>
                      <a:pt x="22365" y="74626"/>
                    </a:cubicBezTo>
                    <a:cubicBezTo>
                      <a:pt x="22827" y="71671"/>
                      <a:pt x="23196" y="68161"/>
                      <a:pt x="23566" y="64374"/>
                    </a:cubicBezTo>
                    <a:cubicBezTo>
                      <a:pt x="24151" y="57245"/>
                      <a:pt x="25294" y="50173"/>
                      <a:pt x="26983" y="43223"/>
                    </a:cubicBezTo>
                    <a:cubicBezTo>
                      <a:pt x="43447" y="34972"/>
                      <a:pt x="60718" y="28441"/>
                      <a:pt x="78522" y="23734"/>
                    </a:cubicBezTo>
                    <a:lnTo>
                      <a:pt x="131077" y="69916"/>
                    </a:lnTo>
                    <a:cubicBezTo>
                      <a:pt x="133074" y="71654"/>
                      <a:pt x="135634" y="72606"/>
                      <a:pt x="138281" y="72594"/>
                    </a:cubicBezTo>
                    <a:lnTo>
                      <a:pt x="139574" y="72594"/>
                    </a:lnTo>
                    <a:cubicBezTo>
                      <a:pt x="142286" y="72661"/>
                      <a:pt x="144924" y="71704"/>
                      <a:pt x="146964" y="69916"/>
                    </a:cubicBezTo>
                    <a:lnTo>
                      <a:pt x="199518" y="23734"/>
                    </a:lnTo>
                    <a:cubicBezTo>
                      <a:pt x="217165" y="28426"/>
                      <a:pt x="234282" y="34926"/>
                      <a:pt x="250596" y="43130"/>
                    </a:cubicBezTo>
                    <a:cubicBezTo>
                      <a:pt x="252314" y="50512"/>
                      <a:pt x="253457" y="58016"/>
                      <a:pt x="254013" y="65575"/>
                    </a:cubicBezTo>
                    <a:cubicBezTo>
                      <a:pt x="254013" y="68900"/>
                      <a:pt x="254660" y="71948"/>
                      <a:pt x="255029" y="74811"/>
                    </a:cubicBezTo>
                    <a:cubicBezTo>
                      <a:pt x="255976" y="80182"/>
                      <a:pt x="260660" y="84085"/>
                      <a:pt x="266113" y="84047"/>
                    </a:cubicBezTo>
                    <a:lnTo>
                      <a:pt x="267775" y="84047"/>
                    </a:lnTo>
                    <a:cubicBezTo>
                      <a:pt x="273803" y="83009"/>
                      <a:pt x="277903" y="77353"/>
                      <a:pt x="277012" y="71301"/>
                    </a:cubicBezTo>
                    <a:cubicBezTo>
                      <a:pt x="277012" y="69084"/>
                      <a:pt x="276365" y="66406"/>
                      <a:pt x="276088" y="63358"/>
                    </a:cubicBezTo>
                    <a:cubicBezTo>
                      <a:pt x="275483" y="53146"/>
                      <a:pt x="273558" y="43056"/>
                      <a:pt x="270361" y="33340"/>
                    </a:cubicBezTo>
                    <a:cubicBezTo>
                      <a:pt x="268606" y="29091"/>
                      <a:pt x="264542" y="19208"/>
                      <a:pt x="199426" y="643"/>
                    </a:cubicBezTo>
                    <a:cubicBezTo>
                      <a:pt x="195753" y="-442"/>
                      <a:pt x="191778" y="429"/>
                      <a:pt x="188897" y="2952"/>
                    </a:cubicBezTo>
                    <a:lnTo>
                      <a:pt x="138558" y="47010"/>
                    </a:lnTo>
                    <a:lnTo>
                      <a:pt x="88220" y="2767"/>
                    </a:lnTo>
                    <a:cubicBezTo>
                      <a:pt x="85339" y="244"/>
                      <a:pt x="81364" y="-627"/>
                      <a:pt x="77691" y="458"/>
                    </a:cubicBezTo>
                    <a:cubicBezTo>
                      <a:pt x="13036" y="18931"/>
                      <a:pt x="8510" y="28906"/>
                      <a:pt x="6756" y="33155"/>
                    </a:cubicBezTo>
                    <a:cubicBezTo>
                      <a:pt x="3683" y="42452"/>
                      <a:pt x="1820" y="52107"/>
                      <a:pt x="1214" y="61880"/>
                    </a:cubicBezTo>
                    <a:cubicBezTo>
                      <a:pt x="1214" y="65298"/>
                      <a:pt x="567" y="68438"/>
                      <a:pt x="105" y="71116"/>
                    </a:cubicBezTo>
                    <a:cubicBezTo>
                      <a:pt x="-726" y="77216"/>
                      <a:pt x="3451" y="82868"/>
                      <a:pt x="9526" y="83863"/>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grpSp>
        <p:sp>
          <p:nvSpPr>
            <p:cNvPr id="384" name="Google Shape;384;p42"/>
            <p:cNvSpPr txBox="1"/>
            <p:nvPr/>
          </p:nvSpPr>
          <p:spPr>
            <a:xfrm>
              <a:off x="10864900" y="7146125"/>
              <a:ext cx="2283600" cy="4110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600">
                  <a:solidFill>
                    <a:srgbClr val="5B5B5B"/>
                  </a:solidFill>
                </a:rPr>
                <a:t>COST_CENTER  = Finance</a:t>
              </a:r>
              <a:endParaRPr sz="600">
                <a:solidFill>
                  <a:srgbClr val="5B5B5B"/>
                </a:solidFill>
              </a:endParaRPr>
            </a:p>
          </p:txBody>
        </p:sp>
        <p:sp>
          <p:nvSpPr>
            <p:cNvPr id="385" name="Google Shape;385;p42"/>
            <p:cNvSpPr txBox="1"/>
            <p:nvPr/>
          </p:nvSpPr>
          <p:spPr>
            <a:xfrm>
              <a:off x="10864888" y="8421575"/>
              <a:ext cx="2283600" cy="4110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600">
                  <a:solidFill>
                    <a:srgbClr val="5B5B5B"/>
                  </a:solidFill>
                </a:rPr>
                <a:t>COST_CENTER  = Marketing</a:t>
              </a:r>
              <a:endParaRPr sz="600">
                <a:solidFill>
                  <a:srgbClr val="5B5B5B"/>
                </a:solidFill>
              </a:endParaRPr>
            </a:p>
          </p:txBody>
        </p:sp>
        <p:cxnSp>
          <p:nvCxnSpPr>
            <p:cNvPr id="386" name="Google Shape;386;p42"/>
            <p:cNvCxnSpPr/>
            <p:nvPr/>
          </p:nvCxnSpPr>
          <p:spPr>
            <a:xfrm rot="10800000" flipH="1">
              <a:off x="12070463" y="7759250"/>
              <a:ext cx="1647600" cy="460200"/>
            </a:xfrm>
            <a:prstGeom prst="bentConnector3">
              <a:avLst>
                <a:gd name="adj1" fmla="val 50000"/>
              </a:avLst>
            </a:prstGeom>
            <a:noFill/>
            <a:ln w="19050" cap="flat" cmpd="sng">
              <a:solidFill>
                <a:schemeClr val="dk2"/>
              </a:solidFill>
              <a:prstDash val="solid"/>
              <a:round/>
              <a:headEnd type="none" w="med" len="med"/>
              <a:tailEnd type="triangle" w="med" len="med"/>
            </a:ln>
          </p:spPr>
        </p:cxnSp>
        <p:cxnSp>
          <p:nvCxnSpPr>
            <p:cNvPr id="387" name="Google Shape;387;p42"/>
            <p:cNvCxnSpPr/>
            <p:nvPr/>
          </p:nvCxnSpPr>
          <p:spPr>
            <a:xfrm>
              <a:off x="12189213" y="6779550"/>
              <a:ext cx="1533000" cy="690900"/>
            </a:xfrm>
            <a:prstGeom prst="bentConnector3">
              <a:avLst>
                <a:gd name="adj1" fmla="val 50000"/>
              </a:avLst>
            </a:prstGeom>
            <a:noFill/>
            <a:ln w="19050" cap="flat" cmpd="sng">
              <a:solidFill>
                <a:schemeClr val="dk2"/>
              </a:solidFill>
              <a:prstDash val="solid"/>
              <a:round/>
              <a:headEnd type="none" w="med" len="med"/>
              <a:tailEnd type="triangle" w="med" len="med"/>
            </a:ln>
          </p:spPr>
        </p:cxnSp>
        <p:grpSp>
          <p:nvGrpSpPr>
            <p:cNvPr id="388" name="Google Shape;388;p42"/>
            <p:cNvGrpSpPr/>
            <p:nvPr/>
          </p:nvGrpSpPr>
          <p:grpSpPr>
            <a:xfrm>
              <a:off x="13759229" y="7303666"/>
              <a:ext cx="790887" cy="627966"/>
              <a:chOff x="906040" y="1127954"/>
              <a:chExt cx="300181" cy="216130"/>
            </a:xfrm>
          </p:grpSpPr>
          <p:sp>
            <p:nvSpPr>
              <p:cNvPr id="389" name="Google Shape;389;p42"/>
              <p:cNvSpPr/>
              <p:nvPr/>
            </p:nvSpPr>
            <p:spPr>
              <a:xfrm>
                <a:off x="906040" y="1127954"/>
                <a:ext cx="300181" cy="216130"/>
              </a:xfrm>
              <a:custGeom>
                <a:avLst/>
                <a:gdLst/>
                <a:ahLst/>
                <a:cxnLst/>
                <a:rect l="l" t="t" r="r" b="b"/>
                <a:pathLst>
                  <a:path w="300181" h="216130" extrusionOk="0">
                    <a:moveTo>
                      <a:pt x="260650" y="0"/>
                    </a:moveTo>
                    <a:lnTo>
                      <a:pt x="39532" y="0"/>
                    </a:lnTo>
                    <a:cubicBezTo>
                      <a:pt x="17699" y="0"/>
                      <a:pt x="0" y="17699"/>
                      <a:pt x="0" y="39532"/>
                    </a:cubicBezTo>
                    <a:lnTo>
                      <a:pt x="0" y="176599"/>
                    </a:lnTo>
                    <a:cubicBezTo>
                      <a:pt x="0" y="198432"/>
                      <a:pt x="17699" y="216131"/>
                      <a:pt x="39532" y="216131"/>
                    </a:cubicBezTo>
                    <a:lnTo>
                      <a:pt x="260650" y="216131"/>
                    </a:lnTo>
                    <a:cubicBezTo>
                      <a:pt x="282483" y="216131"/>
                      <a:pt x="300182" y="198432"/>
                      <a:pt x="300182" y="176599"/>
                    </a:cubicBezTo>
                    <a:lnTo>
                      <a:pt x="300182" y="39532"/>
                    </a:lnTo>
                    <a:cubicBezTo>
                      <a:pt x="300182" y="17699"/>
                      <a:pt x="282483" y="0"/>
                      <a:pt x="260650" y="0"/>
                    </a:cubicBezTo>
                    <a:close/>
                    <a:moveTo>
                      <a:pt x="277091" y="176599"/>
                    </a:moveTo>
                    <a:cubicBezTo>
                      <a:pt x="277091" y="185680"/>
                      <a:pt x="269730" y="193040"/>
                      <a:pt x="260650" y="193040"/>
                    </a:cubicBezTo>
                    <a:lnTo>
                      <a:pt x="39532" y="193040"/>
                    </a:lnTo>
                    <a:cubicBezTo>
                      <a:pt x="30452" y="193040"/>
                      <a:pt x="23091" y="185680"/>
                      <a:pt x="23091" y="176599"/>
                    </a:cubicBezTo>
                    <a:lnTo>
                      <a:pt x="23091" y="75738"/>
                    </a:lnTo>
                    <a:lnTo>
                      <a:pt x="277091" y="75738"/>
                    </a:lnTo>
                    <a:close/>
                    <a:moveTo>
                      <a:pt x="277091" y="60868"/>
                    </a:moveTo>
                    <a:lnTo>
                      <a:pt x="23091" y="60868"/>
                    </a:lnTo>
                    <a:lnTo>
                      <a:pt x="23091" y="39532"/>
                    </a:lnTo>
                    <a:cubicBezTo>
                      <a:pt x="23091" y="30452"/>
                      <a:pt x="30452" y="23091"/>
                      <a:pt x="39532" y="23091"/>
                    </a:cubicBezTo>
                    <a:lnTo>
                      <a:pt x="260650" y="23091"/>
                    </a:lnTo>
                    <a:cubicBezTo>
                      <a:pt x="269730" y="23091"/>
                      <a:pt x="277091" y="30452"/>
                      <a:pt x="277091" y="39532"/>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390" name="Google Shape;390;p42"/>
              <p:cNvSpPr/>
              <p:nvPr/>
            </p:nvSpPr>
            <p:spPr>
              <a:xfrm>
                <a:off x="943077" y="1161847"/>
                <a:ext cx="16071" cy="16071"/>
              </a:xfrm>
              <a:custGeom>
                <a:avLst/>
                <a:gdLst/>
                <a:ahLst/>
                <a:cxnLst/>
                <a:rect l="l" t="t" r="r" b="b"/>
                <a:pathLst>
                  <a:path w="16071" h="16071" extrusionOk="0">
                    <a:moveTo>
                      <a:pt x="8313" y="5"/>
                    </a:moveTo>
                    <a:cubicBezTo>
                      <a:pt x="3877" y="-148"/>
                      <a:pt x="158" y="3323"/>
                      <a:pt x="5" y="7759"/>
                    </a:cubicBezTo>
                    <a:cubicBezTo>
                      <a:pt x="-148" y="12194"/>
                      <a:pt x="3323" y="15914"/>
                      <a:pt x="7759" y="16067"/>
                    </a:cubicBezTo>
                    <a:cubicBezTo>
                      <a:pt x="12194" y="16219"/>
                      <a:pt x="15913" y="12748"/>
                      <a:pt x="16067" y="8313"/>
                    </a:cubicBezTo>
                    <a:cubicBezTo>
                      <a:pt x="16070" y="8222"/>
                      <a:pt x="16071" y="8131"/>
                      <a:pt x="16071" y="8041"/>
                    </a:cubicBezTo>
                    <a:cubicBezTo>
                      <a:pt x="16074" y="3709"/>
                      <a:pt x="12642" y="154"/>
                      <a:pt x="8313" y="5"/>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sp>
            <p:nvSpPr>
              <p:cNvPr id="391" name="Google Shape;391;p42"/>
              <p:cNvSpPr/>
              <p:nvPr/>
            </p:nvSpPr>
            <p:spPr>
              <a:xfrm>
                <a:off x="968570" y="1161852"/>
                <a:ext cx="16071" cy="16071"/>
              </a:xfrm>
              <a:custGeom>
                <a:avLst/>
                <a:gdLst/>
                <a:ahLst/>
                <a:cxnLst/>
                <a:rect l="l" t="t" r="r" b="b"/>
                <a:pathLst>
                  <a:path w="16071" h="16071" extrusionOk="0">
                    <a:moveTo>
                      <a:pt x="8036" y="0"/>
                    </a:moveTo>
                    <a:cubicBezTo>
                      <a:pt x="3598" y="0"/>
                      <a:pt x="0" y="3598"/>
                      <a:pt x="0" y="8036"/>
                    </a:cubicBezTo>
                    <a:cubicBezTo>
                      <a:pt x="0" y="12474"/>
                      <a:pt x="3598" y="16071"/>
                      <a:pt x="8036" y="16071"/>
                    </a:cubicBezTo>
                    <a:cubicBezTo>
                      <a:pt x="12474" y="16071"/>
                      <a:pt x="16071" y="12474"/>
                      <a:pt x="16071" y="8036"/>
                    </a:cubicBezTo>
                    <a:cubicBezTo>
                      <a:pt x="16071" y="3598"/>
                      <a:pt x="12474" y="0"/>
                      <a:pt x="8036" y="0"/>
                    </a:cubicBezTo>
                    <a:close/>
                  </a:path>
                </a:pathLst>
              </a:custGeom>
              <a:solidFill>
                <a:srgbClr val="2AB5E8"/>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52525"/>
                  </a:buClr>
                  <a:buSzPts val="1400"/>
                  <a:buFont typeface="Arial"/>
                  <a:buNone/>
                </a:pPr>
                <a:endParaRPr sz="1400">
                  <a:solidFill>
                    <a:srgbClr val="262626"/>
                  </a:solidFill>
                  <a:latin typeface="Arial"/>
                  <a:ea typeface="Arial"/>
                  <a:cs typeface="Arial"/>
                  <a:sym typeface="Arial"/>
                </a:endParaRPr>
              </a:p>
            </p:txBody>
          </p:sp>
        </p:grpSp>
        <p:cxnSp>
          <p:nvCxnSpPr>
            <p:cNvPr id="392" name="Google Shape;392;p42"/>
            <p:cNvCxnSpPr/>
            <p:nvPr/>
          </p:nvCxnSpPr>
          <p:spPr>
            <a:xfrm>
              <a:off x="14593325" y="7618250"/>
              <a:ext cx="847500" cy="2700"/>
            </a:xfrm>
            <a:prstGeom prst="straightConnector1">
              <a:avLst/>
            </a:prstGeom>
            <a:noFill/>
            <a:ln w="19050" cap="flat" cmpd="sng">
              <a:solidFill>
                <a:schemeClr val="dk2"/>
              </a:solidFill>
              <a:prstDash val="solid"/>
              <a:round/>
              <a:headEnd type="none" w="med" len="med"/>
              <a:tailEnd type="triangle" w="med" len="med"/>
            </a:ln>
          </p:spPr>
        </p:cxnSp>
        <p:sp>
          <p:nvSpPr>
            <p:cNvPr id="393" name="Google Shape;393;p42"/>
            <p:cNvSpPr txBox="1"/>
            <p:nvPr/>
          </p:nvSpPr>
          <p:spPr>
            <a:xfrm>
              <a:off x="13490734" y="7931625"/>
              <a:ext cx="1647600" cy="2544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600">
                  <a:solidFill>
                    <a:srgbClr val="5B5B5B"/>
                  </a:solidFill>
                </a:rPr>
                <a:t>App powered by Snowflake</a:t>
              </a:r>
              <a:endParaRPr sz="600">
                <a:solidFill>
                  <a:srgbClr val="5B5B5B"/>
                </a:solidFill>
              </a:endParaRPr>
            </a:p>
          </p:txBody>
        </p:sp>
      </p:grpSp>
      <p:sp>
        <p:nvSpPr>
          <p:cNvPr id="394" name="Google Shape;394;p42"/>
          <p:cNvSpPr txBox="1"/>
          <p:nvPr/>
        </p:nvSpPr>
        <p:spPr>
          <a:xfrm>
            <a:off x="446813" y="908463"/>
            <a:ext cx="4371600" cy="5568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1800">
                <a:solidFill>
                  <a:srgbClr val="5B5B5B"/>
                </a:solidFill>
              </a:rPr>
              <a:t>Each Team or Business Unit has a dedicated warehouse</a:t>
            </a:r>
            <a:endParaRPr sz="1800">
              <a:solidFill>
                <a:srgbClr val="5B5B5B"/>
              </a:solidFill>
            </a:endParaRPr>
          </a:p>
        </p:txBody>
      </p:sp>
      <p:sp>
        <p:nvSpPr>
          <p:cNvPr id="395" name="Google Shape;395;p42"/>
          <p:cNvSpPr txBox="1"/>
          <p:nvPr/>
        </p:nvSpPr>
        <p:spPr>
          <a:xfrm>
            <a:off x="446813" y="2115231"/>
            <a:ext cx="4371600" cy="5568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1800">
                <a:solidFill>
                  <a:srgbClr val="5B5B5B"/>
                </a:solidFill>
              </a:rPr>
              <a:t>Multiple teams share a warehouse</a:t>
            </a:r>
            <a:endParaRPr sz="1800">
              <a:solidFill>
                <a:srgbClr val="5B5B5B"/>
              </a:solidFill>
            </a:endParaRPr>
          </a:p>
        </p:txBody>
      </p:sp>
      <p:sp>
        <p:nvSpPr>
          <p:cNvPr id="396" name="Google Shape;396;p42"/>
          <p:cNvSpPr txBox="1"/>
          <p:nvPr/>
        </p:nvSpPr>
        <p:spPr>
          <a:xfrm>
            <a:off x="446813" y="3583138"/>
            <a:ext cx="4371600" cy="556800"/>
          </a:xfrm>
          <a:prstGeom prst="rect">
            <a:avLst/>
          </a:prstGeom>
          <a:noFill/>
          <a:ln>
            <a:noFill/>
          </a:ln>
        </p:spPr>
        <p:txBody>
          <a:bodyPr spcFirstLastPara="1" wrap="square" lIns="45725" tIns="45725" rIns="45725" bIns="45725" anchor="t" anchorCtr="0">
            <a:noAutofit/>
          </a:bodyPr>
          <a:lstStyle/>
          <a:p>
            <a:pPr marL="0" lvl="0" indent="0" algn="l" rtl="0">
              <a:spcBef>
                <a:spcPts val="0"/>
              </a:spcBef>
              <a:spcAft>
                <a:spcPts val="0"/>
              </a:spcAft>
              <a:buNone/>
            </a:pPr>
            <a:r>
              <a:rPr lang="en-US" sz="1800">
                <a:solidFill>
                  <a:srgbClr val="5B5B5B"/>
                </a:solidFill>
              </a:rPr>
              <a:t>Multiple teams use an application powered by Snowflake</a:t>
            </a:r>
            <a:endParaRPr sz="1800">
              <a:solidFill>
                <a:srgbClr val="5B5B5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3"/>
          <p:cNvSpPr txBox="1">
            <a:spLocks noGrp="1"/>
          </p:cNvSpPr>
          <p:nvPr>
            <p:ph type="title"/>
          </p:nvPr>
        </p:nvSpPr>
        <p:spPr>
          <a:xfrm>
            <a:off x="365760" y="274320"/>
            <a:ext cx="8321100" cy="365700"/>
          </a:xfrm>
          <a:prstGeom prst="rect">
            <a:avLst/>
          </a:prstGeom>
        </p:spPr>
        <p:txBody>
          <a:bodyPr spcFirstLastPara="1" wrap="square" lIns="91450" tIns="91450" rIns="91450" bIns="91450" anchor="t" anchorCtr="0">
            <a:noAutofit/>
          </a:bodyPr>
          <a:lstStyle/>
          <a:p>
            <a:pPr marL="0" lvl="0" indent="0" algn="l" rtl="0">
              <a:spcBef>
                <a:spcPts val="0"/>
              </a:spcBef>
              <a:spcAft>
                <a:spcPts val="0"/>
              </a:spcAft>
              <a:buNone/>
            </a:pPr>
            <a:r>
              <a:rPr lang="en-US"/>
              <a:t>Steps to Set up Cost Attribution</a:t>
            </a:r>
            <a:endParaRPr/>
          </a:p>
        </p:txBody>
      </p:sp>
      <p:sp>
        <p:nvSpPr>
          <p:cNvPr id="402" name="Google Shape;402;p43"/>
          <p:cNvSpPr txBox="1"/>
          <p:nvPr/>
        </p:nvSpPr>
        <p:spPr>
          <a:xfrm>
            <a:off x="413463" y="1148850"/>
            <a:ext cx="7819800" cy="3489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5B5B5B"/>
              </a:buClr>
              <a:buSzPts val="1800"/>
              <a:buAutoNum type="arabicPeriod"/>
            </a:pPr>
            <a:r>
              <a:rPr lang="en-US" sz="1800">
                <a:solidFill>
                  <a:srgbClr val="5B5B5B"/>
                </a:solidFill>
              </a:rPr>
              <a:t>Create a global set of tags for the organization</a:t>
            </a:r>
            <a:br>
              <a:rPr lang="en-US" sz="1800">
                <a:solidFill>
                  <a:srgbClr val="5B5B5B"/>
                </a:solidFill>
              </a:rPr>
            </a:br>
            <a:endParaRPr sz="1800">
              <a:solidFill>
                <a:srgbClr val="5B5B5B"/>
              </a:solidFill>
            </a:endParaRPr>
          </a:p>
          <a:p>
            <a:pPr marL="457200" lvl="0" indent="-342900" algn="l" rtl="0">
              <a:spcBef>
                <a:spcPts val="0"/>
              </a:spcBef>
              <a:spcAft>
                <a:spcPts val="0"/>
              </a:spcAft>
              <a:buClr>
                <a:srgbClr val="5B5B5B"/>
              </a:buClr>
              <a:buSzPts val="1800"/>
              <a:buAutoNum type="arabicPeriod"/>
            </a:pPr>
            <a:r>
              <a:rPr lang="en-US" sz="1800">
                <a:solidFill>
                  <a:srgbClr val="5B5B5B"/>
                </a:solidFill>
              </a:rPr>
              <a:t>Map resources to business units (BUs) or teams using tags. </a:t>
            </a:r>
            <a:endParaRPr sz="1800">
              <a:solidFill>
                <a:srgbClr val="5B5B5B"/>
              </a:solidFill>
            </a:endParaRPr>
          </a:p>
          <a:p>
            <a:pPr marL="457200" lvl="0" indent="0" algn="l" rtl="0">
              <a:spcBef>
                <a:spcPts val="0"/>
              </a:spcBef>
              <a:spcAft>
                <a:spcPts val="0"/>
              </a:spcAft>
              <a:buNone/>
            </a:pPr>
            <a:endParaRPr sz="1800">
              <a:solidFill>
                <a:srgbClr val="5B5B5B"/>
              </a:solidFill>
            </a:endParaRPr>
          </a:p>
          <a:p>
            <a:pPr marL="457200" lvl="0" indent="-342900" algn="l" rtl="0">
              <a:spcBef>
                <a:spcPts val="0"/>
              </a:spcBef>
              <a:spcAft>
                <a:spcPts val="0"/>
              </a:spcAft>
              <a:buClr>
                <a:srgbClr val="5B5B5B"/>
              </a:buClr>
              <a:buSzPts val="1800"/>
              <a:buAutoNum type="arabicPeriod"/>
            </a:pPr>
            <a:r>
              <a:rPr lang="en-US" sz="1800">
                <a:solidFill>
                  <a:srgbClr val="5B5B5B"/>
                </a:solidFill>
              </a:rPr>
              <a:t>Map users to BUs using tags</a:t>
            </a:r>
            <a:endParaRPr sz="1800">
              <a:solidFill>
                <a:srgbClr val="5B5B5B"/>
              </a:solidFill>
            </a:endParaRPr>
          </a:p>
          <a:p>
            <a:pPr marL="457200" lvl="0" indent="0" algn="l" rtl="0">
              <a:spcBef>
                <a:spcPts val="0"/>
              </a:spcBef>
              <a:spcAft>
                <a:spcPts val="0"/>
              </a:spcAft>
              <a:buNone/>
            </a:pPr>
            <a:endParaRPr sz="1800">
              <a:solidFill>
                <a:srgbClr val="5B5B5B"/>
              </a:solidFill>
            </a:endParaRPr>
          </a:p>
          <a:p>
            <a:pPr marL="457200" lvl="0" indent="-342900" algn="l" rtl="0">
              <a:spcBef>
                <a:spcPts val="0"/>
              </a:spcBef>
              <a:spcAft>
                <a:spcPts val="0"/>
              </a:spcAft>
              <a:buClr>
                <a:srgbClr val="5B5B5B"/>
              </a:buClr>
              <a:buSzPts val="1800"/>
              <a:buAutoNum type="arabicPeriod"/>
            </a:pPr>
            <a:r>
              <a:rPr lang="en-US" sz="1800">
                <a:solidFill>
                  <a:srgbClr val="5B5B5B"/>
                </a:solidFill>
              </a:rPr>
              <a:t>Attribute costs depending on the resource sharing model</a:t>
            </a:r>
            <a:endParaRPr sz="1800">
              <a:solidFill>
                <a:srgbClr val="5B5B5B"/>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4"/>
          <p:cNvSpPr txBox="1">
            <a:spLocks noGrp="1"/>
          </p:cNvSpPr>
          <p:nvPr>
            <p:ph type="title"/>
          </p:nvPr>
        </p:nvSpPr>
        <p:spPr>
          <a:xfrm>
            <a:off x="365760" y="274320"/>
            <a:ext cx="8321100" cy="365700"/>
          </a:xfrm>
          <a:prstGeom prst="rect">
            <a:avLst/>
          </a:prstGeom>
        </p:spPr>
        <p:txBody>
          <a:bodyPr spcFirstLastPara="1" wrap="square" lIns="91450" tIns="91450" rIns="91450" bIns="91450" anchor="t" anchorCtr="0">
            <a:noAutofit/>
          </a:bodyPr>
          <a:lstStyle/>
          <a:p>
            <a:pPr marL="0" lvl="0" indent="0" algn="l" rtl="0">
              <a:spcBef>
                <a:spcPts val="0"/>
              </a:spcBef>
              <a:spcAft>
                <a:spcPts val="0"/>
              </a:spcAft>
              <a:buNone/>
            </a:pPr>
            <a:r>
              <a:rPr lang="en-US"/>
              <a:t>Setting up Global Tags in the Organization</a:t>
            </a:r>
            <a:endParaRPr/>
          </a:p>
        </p:txBody>
      </p:sp>
      <p:pic>
        <p:nvPicPr>
          <p:cNvPr id="408" name="Google Shape;408;p44"/>
          <p:cNvPicPr preferRelativeResize="0"/>
          <p:nvPr/>
        </p:nvPicPr>
        <p:blipFill>
          <a:blip r:embed="rId3">
            <a:alphaModFix/>
          </a:blip>
          <a:stretch>
            <a:fillRect/>
          </a:stretch>
        </p:blipFill>
        <p:spPr>
          <a:xfrm>
            <a:off x="1886687" y="787400"/>
            <a:ext cx="5370626" cy="4356100"/>
          </a:xfrm>
          <a:prstGeom prst="rect">
            <a:avLst/>
          </a:prstGeom>
          <a:noFill/>
          <a:ln>
            <a:noFill/>
          </a:ln>
        </p:spPr>
      </p:pic>
    </p:spTree>
  </p:cSld>
  <p:clrMapOvr>
    <a:masterClrMapping/>
  </p:clrMapOvr>
</p:sld>
</file>

<file path=ppt/theme/theme1.xml><?xml version="1.0" encoding="utf-8"?>
<a:theme xmlns:a="http://schemas.openxmlformats.org/drawingml/2006/main" name="Snowflake World Tour 2025">
  <a:themeElements>
    <a:clrScheme name="Snowflake Corp Colors">
      <a:dk1>
        <a:srgbClr val="252525"/>
      </a:dk1>
      <a:lt1>
        <a:srgbClr val="FFFFFF"/>
      </a:lt1>
      <a:dk2>
        <a:srgbClr val="11567F"/>
      </a:dk2>
      <a:lt2>
        <a:srgbClr val="FFFFFF"/>
      </a:lt2>
      <a:accent1>
        <a:srgbClr val="28B5E8"/>
      </a:accent1>
      <a:accent2>
        <a:srgbClr val="11567F"/>
      </a:accent2>
      <a:accent3>
        <a:srgbClr val="71D3DC"/>
      </a:accent3>
      <a:accent4>
        <a:srgbClr val="FF9F36"/>
      </a:accent4>
      <a:accent5>
        <a:srgbClr val="7D44CF"/>
      </a:accent5>
      <a:accent6>
        <a:srgbClr val="D35B90"/>
      </a:accent6>
      <a:hlink>
        <a:srgbClr val="28B5E8"/>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3449</Words>
  <Application>Microsoft Macintosh PowerPoint</Application>
  <PresentationFormat>On-screen Show (16:9)</PresentationFormat>
  <Paragraphs>645</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Lato</vt:lpstr>
      <vt:lpstr>Calibri</vt:lpstr>
      <vt:lpstr>Arial Black</vt:lpstr>
      <vt:lpstr>Snowflake World Tour 2025</vt:lpstr>
      <vt:lpstr>BEST PRACTICES FOR COST ATTRIBUTION, EFFICIENCY &amp; PERFORMANCE</vt:lpstr>
      <vt:lpstr>Safe Harbor and Disclaimers</vt:lpstr>
      <vt:lpstr>PowerPoint Presentation</vt:lpstr>
      <vt:lpstr>AGENDA</vt:lpstr>
      <vt:lpstr>Cost Attribution and Efficiency</vt:lpstr>
      <vt:lpstr>Cost Attribution</vt:lpstr>
      <vt:lpstr>Scenarios</vt:lpstr>
      <vt:lpstr>Steps to Set up Cost Attribution</vt:lpstr>
      <vt:lpstr>Setting up Global Tags in the Organization</vt:lpstr>
      <vt:lpstr>Attribution for Warehouses Used by a Single BU</vt:lpstr>
      <vt:lpstr>Attribution for Warehouses Shared by BUs</vt:lpstr>
      <vt:lpstr>Attribution for Applications Shared by BUs </vt:lpstr>
      <vt:lpstr>Warehouse Utilization</vt:lpstr>
      <vt:lpstr>Problem Statement</vt:lpstr>
      <vt:lpstr>What is Available to Determine Utilization?</vt:lpstr>
      <vt:lpstr>Sample Query Using Query_History</vt:lpstr>
      <vt:lpstr>Warehouse Optimizations</vt:lpstr>
      <vt:lpstr>How to Use Warehouse Utilization Information</vt:lpstr>
      <vt:lpstr>Auto-Suspend Settings</vt:lpstr>
      <vt:lpstr>Resizing Warehouse (Up - Based on Remote Spilling)</vt:lpstr>
      <vt:lpstr>Resizing Warehouse (Down - Based on No Local Spilling)</vt:lpstr>
      <vt:lpstr>Warehouse Optimizations</vt:lpstr>
      <vt:lpstr>Consolidation Based on Utilization</vt:lpstr>
      <vt:lpstr>Performance Optimizations</vt:lpstr>
      <vt:lpstr>Optimization Principles  </vt:lpstr>
      <vt:lpstr>Runaway Query Prevention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Bob Morrison</cp:lastModifiedBy>
  <cp:revision>1</cp:revision>
  <dcterms:modified xsi:type="dcterms:W3CDTF">2025-09-27T13:25:08Z</dcterms:modified>
</cp:coreProperties>
</file>